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9"/>
  </p:notesMasterIdLst>
  <p:sldIdLst>
    <p:sldId id="308" r:id="rId2"/>
    <p:sldId id="257" r:id="rId3"/>
    <p:sldId id="262" r:id="rId4"/>
    <p:sldId id="309" r:id="rId5"/>
    <p:sldId id="310"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256" r:id="rId24"/>
    <p:sldId id="328" r:id="rId25"/>
    <p:sldId id="329" r:id="rId26"/>
    <p:sldId id="261" r:id="rId27"/>
    <p:sldId id="330" r:id="rId28"/>
    <p:sldId id="263" r:id="rId29"/>
    <p:sldId id="264" r:id="rId30"/>
    <p:sldId id="265" r:id="rId31"/>
    <p:sldId id="331" r:id="rId32"/>
    <p:sldId id="266" r:id="rId33"/>
    <p:sldId id="268" r:id="rId34"/>
    <p:sldId id="332" r:id="rId35"/>
    <p:sldId id="269" r:id="rId36"/>
    <p:sldId id="270" r:id="rId37"/>
    <p:sldId id="271" r:id="rId38"/>
    <p:sldId id="333" r:id="rId39"/>
    <p:sldId id="334" r:id="rId40"/>
    <p:sldId id="335" r:id="rId41"/>
    <p:sldId id="336" r:id="rId42"/>
    <p:sldId id="360" r:id="rId43"/>
    <p:sldId id="380" r:id="rId44"/>
    <p:sldId id="361" r:id="rId45"/>
    <p:sldId id="382" r:id="rId46"/>
    <p:sldId id="362" r:id="rId47"/>
    <p:sldId id="363" r:id="rId48"/>
    <p:sldId id="364" r:id="rId49"/>
    <p:sldId id="365" r:id="rId50"/>
    <p:sldId id="383" r:id="rId51"/>
    <p:sldId id="267" r:id="rId52"/>
    <p:sldId id="366" r:id="rId53"/>
    <p:sldId id="367" r:id="rId54"/>
    <p:sldId id="368" r:id="rId55"/>
    <p:sldId id="388" r:id="rId56"/>
    <p:sldId id="389" r:id="rId57"/>
    <p:sldId id="369" r:id="rId58"/>
    <p:sldId id="370" r:id="rId59"/>
    <p:sldId id="371" r:id="rId60"/>
    <p:sldId id="372" r:id="rId61"/>
    <p:sldId id="384" r:id="rId62"/>
    <p:sldId id="373" r:id="rId63"/>
    <p:sldId id="374" r:id="rId64"/>
    <p:sldId id="375" r:id="rId65"/>
    <p:sldId id="385" r:id="rId66"/>
    <p:sldId id="376" r:id="rId67"/>
    <p:sldId id="377" r:id="rId68"/>
    <p:sldId id="386" r:id="rId69"/>
    <p:sldId id="378" r:id="rId70"/>
    <p:sldId id="337" r:id="rId71"/>
    <p:sldId id="38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259" r:id="rId95"/>
    <p:sldId id="260" r:id="rId96"/>
    <p:sldId id="379" r:id="rId97"/>
    <p:sldId id="381" r:id="rId98"/>
  </p:sldIdLst>
  <p:sldSz cx="9144000" cy="5715000" type="screen16x10"/>
  <p:notesSz cx="6858000" cy="9144000"/>
  <p:defaultTextStyle>
    <a:defPPr>
      <a:defRPr lang="zh-CN"/>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CCD079-6A46-1B4B-915D-621E4B9F375B}" v="25" dt="2019-06-13T07:01:20.40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08" autoAdjust="0"/>
    <p:restoredTop sz="95624" autoAdjust="0"/>
  </p:normalViewPr>
  <p:slideViewPr>
    <p:cSldViewPr snapToGrid="0" snapToObjects="1">
      <p:cViewPr>
        <p:scale>
          <a:sx n="89" d="100"/>
          <a:sy n="89" d="100"/>
        </p:scale>
        <p:origin x="1184" y="76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何 书豪" userId="29510f13baa319b6" providerId="LiveId" clId="{4CCCD079-6A46-1B4B-915D-621E4B9F375B}"/>
    <pc:docChg chg="undo redo custSel mod addSld delSld modSld modMainMaster">
      <pc:chgData name="何 书豪" userId="29510f13baa319b6" providerId="LiveId" clId="{4CCCD079-6A46-1B4B-915D-621E4B9F375B}" dt="2019-06-13T09:28:16.482" v="1411" actId="1440"/>
      <pc:docMkLst>
        <pc:docMk/>
      </pc:docMkLst>
      <pc:sldChg chg="addSp delSp modSp modTransition modAnim">
        <pc:chgData name="何 书豪" userId="29510f13baa319b6" providerId="LiveId" clId="{4CCCD079-6A46-1B4B-915D-621E4B9F375B}" dt="2019-06-13T07:53:52.501" v="999"/>
        <pc:sldMkLst>
          <pc:docMk/>
          <pc:sldMk cId="3880339378" sldId="256"/>
        </pc:sldMkLst>
        <pc:spChg chg="del mod">
          <ac:chgData name="何 书豪" userId="29510f13baa319b6" providerId="LiveId" clId="{4CCCD079-6A46-1B4B-915D-621E4B9F375B}" dt="2019-06-13T07:21:40.023" v="375" actId="478"/>
          <ac:spMkLst>
            <pc:docMk/>
            <pc:sldMk cId="3880339378" sldId="256"/>
            <ac:spMk id="2" creationId="{00000000-0000-0000-0000-000000000000}"/>
          </ac:spMkLst>
        </pc:spChg>
        <pc:spChg chg="add del mod">
          <ac:chgData name="何 书豪" userId="29510f13baa319b6" providerId="LiveId" clId="{4CCCD079-6A46-1B4B-915D-621E4B9F375B}" dt="2019-06-13T07:22:42.151" v="390" actId="478"/>
          <ac:spMkLst>
            <pc:docMk/>
            <pc:sldMk cId="3880339378" sldId="256"/>
            <ac:spMk id="5" creationId="{BE922CC5-EE39-3143-ACCC-544E4770984B}"/>
          </ac:spMkLst>
        </pc:spChg>
        <pc:spChg chg="add">
          <ac:chgData name="何 书豪" userId="29510f13baa319b6" providerId="LiveId" clId="{4CCCD079-6A46-1B4B-915D-621E4B9F375B}" dt="2019-06-13T07:21:40.711" v="376"/>
          <ac:spMkLst>
            <pc:docMk/>
            <pc:sldMk cId="3880339378" sldId="256"/>
            <ac:spMk id="18" creationId="{02404815-0D46-994A-ABC2-5EFFA9AA0E83}"/>
          </ac:spMkLst>
        </pc:spChg>
        <pc:picChg chg="add del mod">
          <ac:chgData name="何 书豪" userId="29510f13baa319b6" providerId="LiveId" clId="{4CCCD079-6A46-1B4B-915D-621E4B9F375B}" dt="2019-06-13T07:18:34.480" v="260"/>
          <ac:picMkLst>
            <pc:docMk/>
            <pc:sldMk cId="3880339378" sldId="256"/>
            <ac:picMk id="13" creationId="{948A69B5-5529-7444-A380-BE48416758DA}"/>
          </ac:picMkLst>
        </pc:picChg>
        <pc:picChg chg="mod">
          <ac:chgData name="何 书豪" userId="29510f13baa319b6" providerId="LiveId" clId="{4CCCD079-6A46-1B4B-915D-621E4B9F375B}" dt="2019-06-13T07:23:51.166" v="484" actId="1037"/>
          <ac:picMkLst>
            <pc:docMk/>
            <pc:sldMk cId="3880339378" sldId="256"/>
            <ac:picMk id="19" creationId="{00000000-0000-0000-0000-000000000000}"/>
          </ac:picMkLst>
        </pc:picChg>
        <pc:picChg chg="mod">
          <ac:chgData name="何 书豪" userId="29510f13baa319b6" providerId="LiveId" clId="{4CCCD079-6A46-1B4B-915D-621E4B9F375B}" dt="2019-06-13T07:23:52.662" v="488" actId="1036"/>
          <ac:picMkLst>
            <pc:docMk/>
            <pc:sldMk cId="3880339378" sldId="256"/>
            <ac:picMk id="20" creationId="{00000000-0000-0000-0000-000000000000}"/>
          </ac:picMkLst>
        </pc:picChg>
        <pc:picChg chg="mod">
          <ac:chgData name="何 书豪" userId="29510f13baa319b6" providerId="LiveId" clId="{4CCCD079-6A46-1B4B-915D-621E4B9F375B}" dt="2019-06-13T07:23:35.282" v="439" actId="1440"/>
          <ac:picMkLst>
            <pc:docMk/>
            <pc:sldMk cId="3880339378" sldId="256"/>
            <ac:picMk id="21" creationId="{00000000-0000-0000-0000-000000000000}"/>
          </ac:picMkLst>
        </pc:picChg>
        <pc:picChg chg="add">
          <ac:chgData name="何 书豪" userId="29510f13baa319b6" providerId="LiveId" clId="{4CCCD079-6A46-1B4B-915D-621E4B9F375B}" dt="2019-06-13T07:38:55.929" v="778"/>
          <ac:picMkLst>
            <pc:docMk/>
            <pc:sldMk cId="3880339378" sldId="256"/>
            <ac:picMk id="22" creationId="{1B13FB21-A54C-3840-BFC0-202AD2002069}"/>
          </ac:picMkLst>
        </pc:picChg>
        <pc:picChg chg="add">
          <ac:chgData name="何 书豪" userId="29510f13baa319b6" providerId="LiveId" clId="{4CCCD079-6A46-1B4B-915D-621E4B9F375B}" dt="2019-06-13T07:38:55.929" v="778"/>
          <ac:picMkLst>
            <pc:docMk/>
            <pc:sldMk cId="3880339378" sldId="256"/>
            <ac:picMk id="23" creationId="{7D118E45-EB1F-C24B-9DBE-6DB5BDBA4898}"/>
          </ac:picMkLst>
        </pc:picChg>
        <pc:picChg chg="add">
          <ac:chgData name="何 书豪" userId="29510f13baa319b6" providerId="LiveId" clId="{4CCCD079-6A46-1B4B-915D-621E4B9F375B}" dt="2019-06-13T07:38:55.929" v="778"/>
          <ac:picMkLst>
            <pc:docMk/>
            <pc:sldMk cId="3880339378" sldId="256"/>
            <ac:picMk id="24" creationId="{05C2BE68-65C4-2F47-8597-DE3D382F451F}"/>
          </ac:picMkLst>
        </pc:picChg>
        <pc:picChg chg="add mod">
          <ac:chgData name="何 书豪" userId="29510f13baa319b6" providerId="LiveId" clId="{4CCCD079-6A46-1B4B-915D-621E4B9F375B}" dt="2019-06-13T07:38:59.846" v="779" actId="1076"/>
          <ac:picMkLst>
            <pc:docMk/>
            <pc:sldMk cId="3880339378" sldId="256"/>
            <ac:picMk id="25" creationId="{A0EA8B76-B7CB-4B4F-A013-6267E8B38007}"/>
          </ac:picMkLst>
        </pc:picChg>
        <pc:picChg chg="add">
          <ac:chgData name="何 书豪" userId="29510f13baa319b6" providerId="LiveId" clId="{4CCCD079-6A46-1B4B-915D-621E4B9F375B}" dt="2019-06-13T07:38:55.929" v="778"/>
          <ac:picMkLst>
            <pc:docMk/>
            <pc:sldMk cId="3880339378" sldId="256"/>
            <ac:picMk id="26" creationId="{2962A115-A400-3242-B89D-6047DD6CDADB}"/>
          </ac:picMkLst>
        </pc:picChg>
      </pc:sldChg>
      <pc:sldChg chg="modSp modTransition">
        <pc:chgData name="何 书豪" userId="29510f13baa319b6" providerId="LiveId" clId="{4CCCD079-6A46-1B4B-915D-621E4B9F375B}" dt="2019-06-13T08:13:09.802" v="1166" actId="20577"/>
        <pc:sldMkLst>
          <pc:docMk/>
          <pc:sldMk cId="4203892580" sldId="257"/>
        </pc:sldMkLst>
        <pc:spChg chg="mod">
          <ac:chgData name="何 书豪" userId="29510f13baa319b6" providerId="LiveId" clId="{4CCCD079-6A46-1B4B-915D-621E4B9F375B}" dt="2019-06-13T08:13:09.802" v="1166" actId="20577"/>
          <ac:spMkLst>
            <pc:docMk/>
            <pc:sldMk cId="4203892580" sldId="257"/>
            <ac:spMk id="3" creationId="{31635B6A-FEA4-A347-A26B-AA927EA2C652}"/>
          </ac:spMkLst>
        </pc:spChg>
      </pc:sldChg>
      <pc:sldChg chg="add">
        <pc:chgData name="何 书豪" userId="29510f13baa319b6" providerId="LiveId" clId="{4CCCD079-6A46-1B4B-915D-621E4B9F375B}" dt="2019-06-13T08:13:54.082" v="1173"/>
        <pc:sldMkLst>
          <pc:docMk/>
          <pc:sldMk cId="773228390" sldId="259"/>
        </pc:sldMkLst>
      </pc:sldChg>
      <pc:sldChg chg="del modTransition">
        <pc:chgData name="何 书豪" userId="29510f13baa319b6" providerId="LiveId" clId="{4CCCD079-6A46-1B4B-915D-621E4B9F375B}" dt="2019-06-13T08:13:50.964" v="1172" actId="2696"/>
        <pc:sldMkLst>
          <pc:docMk/>
          <pc:sldMk cId="4244477505" sldId="259"/>
        </pc:sldMkLst>
      </pc:sldChg>
      <pc:sldChg chg="del modTransition">
        <pc:chgData name="何 书豪" userId="29510f13baa319b6" providerId="LiveId" clId="{4CCCD079-6A46-1B4B-915D-621E4B9F375B}" dt="2019-06-13T08:13:50.857" v="1171" actId="2696"/>
        <pc:sldMkLst>
          <pc:docMk/>
          <pc:sldMk cId="794714825" sldId="260"/>
        </pc:sldMkLst>
      </pc:sldChg>
      <pc:sldChg chg="add">
        <pc:chgData name="何 书豪" userId="29510f13baa319b6" providerId="LiveId" clId="{4CCCD079-6A46-1B4B-915D-621E4B9F375B}" dt="2019-06-13T08:13:54.082" v="1173"/>
        <pc:sldMkLst>
          <pc:docMk/>
          <pc:sldMk cId="4087421703" sldId="260"/>
        </pc:sldMkLst>
      </pc:sldChg>
      <pc:sldChg chg="addSp delSp modSp modTransition">
        <pc:chgData name="何 书豪" userId="29510f13baa319b6" providerId="LiveId" clId="{4CCCD079-6A46-1B4B-915D-621E4B9F375B}" dt="2019-06-13T07:53:52.501" v="999"/>
        <pc:sldMkLst>
          <pc:docMk/>
          <pc:sldMk cId="1023740815" sldId="261"/>
        </pc:sldMkLst>
        <pc:spChg chg="del mod">
          <ac:chgData name="何 书豪" userId="29510f13baa319b6" providerId="LiveId" clId="{4CCCD079-6A46-1B4B-915D-621E4B9F375B}" dt="2019-06-13T07:21:53.381" v="379" actId="478"/>
          <ac:spMkLst>
            <pc:docMk/>
            <pc:sldMk cId="1023740815" sldId="261"/>
            <ac:spMk id="2" creationId="{00000000-0000-0000-0000-000000000000}"/>
          </ac:spMkLst>
        </pc:spChg>
        <pc:spChg chg="add mod">
          <ac:chgData name="何 书豪" userId="29510f13baa319b6" providerId="LiveId" clId="{4CCCD079-6A46-1B4B-915D-621E4B9F375B}" dt="2019-06-13T07:21:53.381" v="379" actId="478"/>
          <ac:spMkLst>
            <pc:docMk/>
            <pc:sldMk cId="1023740815" sldId="261"/>
            <ac:spMk id="5" creationId="{4FCC56E3-569C-014E-897D-48CD7409208B}"/>
          </ac:spMkLst>
        </pc:spChg>
        <pc:spChg chg="add">
          <ac:chgData name="何 书豪" userId="29510f13baa319b6" providerId="LiveId" clId="{4CCCD079-6A46-1B4B-915D-621E4B9F375B}" dt="2019-06-13T07:21:54.002" v="380"/>
          <ac:spMkLst>
            <pc:docMk/>
            <pc:sldMk cId="1023740815" sldId="261"/>
            <ac:spMk id="9" creationId="{8AA453B1-0C62-B140-BE81-8BFFA07E8438}"/>
          </ac:spMkLst>
        </pc:spChg>
        <pc:picChg chg="add">
          <ac:chgData name="何 书豪" userId="29510f13baa319b6" providerId="LiveId" clId="{4CCCD079-6A46-1B4B-915D-621E4B9F375B}" dt="2019-06-13T07:39:17.880" v="787"/>
          <ac:picMkLst>
            <pc:docMk/>
            <pc:sldMk cId="1023740815" sldId="261"/>
            <ac:picMk id="10" creationId="{7A8F5048-D67C-0544-87CB-B9B98E0E7915}"/>
          </ac:picMkLst>
        </pc:picChg>
        <pc:picChg chg="add">
          <ac:chgData name="何 书豪" userId="29510f13baa319b6" providerId="LiveId" clId="{4CCCD079-6A46-1B4B-915D-621E4B9F375B}" dt="2019-06-13T07:39:17.880" v="787"/>
          <ac:picMkLst>
            <pc:docMk/>
            <pc:sldMk cId="1023740815" sldId="261"/>
            <ac:picMk id="11" creationId="{53A96976-D848-BA4C-ADAD-4E19A84F5545}"/>
          </ac:picMkLst>
        </pc:picChg>
        <pc:picChg chg="add">
          <ac:chgData name="何 书豪" userId="29510f13baa319b6" providerId="LiveId" clId="{4CCCD079-6A46-1B4B-915D-621E4B9F375B}" dt="2019-06-13T07:39:17.880" v="787"/>
          <ac:picMkLst>
            <pc:docMk/>
            <pc:sldMk cId="1023740815" sldId="261"/>
            <ac:picMk id="12" creationId="{C0A59659-B72C-0A49-9965-C864D36966FB}"/>
          </ac:picMkLst>
        </pc:picChg>
        <pc:picChg chg="add mod">
          <ac:chgData name="何 书豪" userId="29510f13baa319b6" providerId="LiveId" clId="{4CCCD079-6A46-1B4B-915D-621E4B9F375B}" dt="2019-06-13T07:39:19.720" v="788" actId="1076"/>
          <ac:picMkLst>
            <pc:docMk/>
            <pc:sldMk cId="1023740815" sldId="261"/>
            <ac:picMk id="13" creationId="{2FB8DF42-8B7A-7F4F-8FD7-83C97CEB6438}"/>
          </ac:picMkLst>
        </pc:picChg>
        <pc:picChg chg="add mod">
          <ac:chgData name="何 书豪" userId="29510f13baa319b6" providerId="LiveId" clId="{4CCCD079-6A46-1B4B-915D-621E4B9F375B}" dt="2019-06-13T07:39:22.025" v="789" actId="1076"/>
          <ac:picMkLst>
            <pc:docMk/>
            <pc:sldMk cId="1023740815" sldId="261"/>
            <ac:picMk id="14" creationId="{52101F1C-5821-5745-A750-A4D82C9592FE}"/>
          </ac:picMkLst>
        </pc:picChg>
        <pc:picChg chg="mod">
          <ac:chgData name="何 书豪" userId="29510f13baa319b6" providerId="LiveId" clId="{4CCCD079-6A46-1B4B-915D-621E4B9F375B}" dt="2019-06-13T07:24:47.593" v="527" actId="108"/>
          <ac:picMkLst>
            <pc:docMk/>
            <pc:sldMk cId="1023740815" sldId="261"/>
            <ac:picMk id="56" creationId="{00000000-0000-0000-0000-000000000000}"/>
          </ac:picMkLst>
        </pc:picChg>
        <pc:picChg chg="mod">
          <ac:chgData name="何 书豪" userId="29510f13baa319b6" providerId="LiveId" clId="{4CCCD079-6A46-1B4B-915D-621E4B9F375B}" dt="2019-06-13T07:25:02.152" v="534" actId="1076"/>
          <ac:picMkLst>
            <pc:docMk/>
            <pc:sldMk cId="1023740815" sldId="261"/>
            <ac:picMk id="57" creationId="{00000000-0000-0000-0000-000000000000}"/>
          </ac:picMkLst>
        </pc:picChg>
        <pc:picChg chg="mod">
          <ac:chgData name="何 书豪" userId="29510f13baa319b6" providerId="LiveId" clId="{4CCCD079-6A46-1B4B-915D-621E4B9F375B}" dt="2019-06-13T07:24:58.992" v="533" actId="1076"/>
          <ac:picMkLst>
            <pc:docMk/>
            <pc:sldMk cId="1023740815" sldId="261"/>
            <ac:picMk id="58" creationId="{00000000-0000-0000-0000-000000000000}"/>
          </ac:picMkLst>
        </pc:picChg>
      </pc:sldChg>
      <pc:sldChg chg="modSp modTransition">
        <pc:chgData name="何 书豪" userId="29510f13baa319b6" providerId="LiveId" clId="{4CCCD079-6A46-1B4B-915D-621E4B9F375B}" dt="2019-06-13T07:53:52.501" v="999"/>
        <pc:sldMkLst>
          <pc:docMk/>
          <pc:sldMk cId="304231978" sldId="262"/>
        </pc:sldMkLst>
        <pc:picChg chg="mod">
          <ac:chgData name="何 书豪" userId="29510f13baa319b6" providerId="LiveId" clId="{4CCCD079-6A46-1B4B-915D-621E4B9F375B}" dt="2019-06-13T07:08:28.238" v="8" actId="1076"/>
          <ac:picMkLst>
            <pc:docMk/>
            <pc:sldMk cId="304231978" sldId="262"/>
            <ac:picMk id="8" creationId="{72650FDF-458F-4F57-9108-99F930C2007A}"/>
          </ac:picMkLst>
        </pc:picChg>
      </pc:sldChg>
      <pc:sldChg chg="addSp delSp modSp modTransition">
        <pc:chgData name="何 书豪" userId="29510f13baa319b6" providerId="LiveId" clId="{4CCCD079-6A46-1B4B-915D-621E4B9F375B}" dt="2019-06-13T07:53:52.501" v="999"/>
        <pc:sldMkLst>
          <pc:docMk/>
          <pc:sldMk cId="3054906607" sldId="263"/>
        </pc:sldMkLst>
        <pc:spChg chg="del mod">
          <ac:chgData name="何 书豪" userId="29510f13baa319b6" providerId="LiveId" clId="{4CCCD079-6A46-1B4B-915D-621E4B9F375B}" dt="2019-06-13T07:22:21.999" v="384" actId="478"/>
          <ac:spMkLst>
            <pc:docMk/>
            <pc:sldMk cId="3054906607" sldId="263"/>
            <ac:spMk id="2" creationId="{00000000-0000-0000-0000-000000000000}"/>
          </ac:spMkLst>
        </pc:spChg>
        <pc:spChg chg="mod">
          <ac:chgData name="何 书豪" userId="29510f13baa319b6" providerId="LiveId" clId="{4CCCD079-6A46-1B4B-915D-621E4B9F375B}" dt="2019-06-13T07:25:43.429" v="555" actId="1076"/>
          <ac:spMkLst>
            <pc:docMk/>
            <pc:sldMk cId="3054906607" sldId="263"/>
            <ac:spMk id="5" creationId="{00000000-0000-0000-0000-000000000000}"/>
          </ac:spMkLst>
        </pc:spChg>
        <pc:spChg chg="add del mod">
          <ac:chgData name="何 书豪" userId="29510f13baa319b6" providerId="LiveId" clId="{4CCCD079-6A46-1B4B-915D-621E4B9F375B}" dt="2019-06-13T07:25:35.700" v="548" actId="478"/>
          <ac:spMkLst>
            <pc:docMk/>
            <pc:sldMk cId="3054906607" sldId="263"/>
            <ac:spMk id="7" creationId="{2921D124-B80D-3C4D-8329-592073CB73EE}"/>
          </ac:spMkLst>
        </pc:spChg>
        <pc:spChg chg="add">
          <ac:chgData name="何 书豪" userId="29510f13baa319b6" providerId="LiveId" clId="{4CCCD079-6A46-1B4B-915D-621E4B9F375B}" dt="2019-06-13T07:22:22.763" v="385"/>
          <ac:spMkLst>
            <pc:docMk/>
            <pc:sldMk cId="3054906607" sldId="263"/>
            <ac:spMk id="12" creationId="{92BF7F3F-68F7-9246-B04E-ED906CCCB084}"/>
          </ac:spMkLst>
        </pc:spChg>
        <pc:picChg chg="add">
          <ac:chgData name="何 书豪" userId="29510f13baa319b6" providerId="LiveId" clId="{4CCCD079-6A46-1B4B-915D-621E4B9F375B}" dt="2019-06-13T07:39:34.452" v="795"/>
          <ac:picMkLst>
            <pc:docMk/>
            <pc:sldMk cId="3054906607" sldId="263"/>
            <ac:picMk id="13" creationId="{EEE09FC3-38B9-6C48-B219-20529BE046C8}"/>
          </ac:picMkLst>
        </pc:picChg>
        <pc:picChg chg="add">
          <ac:chgData name="何 书豪" userId="29510f13baa319b6" providerId="LiveId" clId="{4CCCD079-6A46-1B4B-915D-621E4B9F375B}" dt="2019-06-13T07:39:34.452" v="795"/>
          <ac:picMkLst>
            <pc:docMk/>
            <pc:sldMk cId="3054906607" sldId="263"/>
            <ac:picMk id="14" creationId="{A56BB57F-E22B-3C45-B3CA-0B07DCD2940C}"/>
          </ac:picMkLst>
        </pc:picChg>
        <pc:picChg chg="add">
          <ac:chgData name="何 书豪" userId="29510f13baa319b6" providerId="LiveId" clId="{4CCCD079-6A46-1B4B-915D-621E4B9F375B}" dt="2019-06-13T07:39:34.452" v="795"/>
          <ac:picMkLst>
            <pc:docMk/>
            <pc:sldMk cId="3054906607" sldId="263"/>
            <ac:picMk id="15" creationId="{7B62D565-9425-8B42-9248-8C8057C39B2F}"/>
          </ac:picMkLst>
        </pc:picChg>
        <pc:picChg chg="add mod">
          <ac:chgData name="何 书豪" userId="29510f13baa319b6" providerId="LiveId" clId="{4CCCD079-6A46-1B4B-915D-621E4B9F375B}" dt="2019-06-13T07:39:37.838" v="796" actId="1076"/>
          <ac:picMkLst>
            <pc:docMk/>
            <pc:sldMk cId="3054906607" sldId="263"/>
            <ac:picMk id="16" creationId="{694ED78E-9667-CA45-93BF-06188E6FCBAC}"/>
          </ac:picMkLst>
        </pc:picChg>
        <pc:picChg chg="add">
          <ac:chgData name="何 书豪" userId="29510f13baa319b6" providerId="LiveId" clId="{4CCCD079-6A46-1B4B-915D-621E4B9F375B}" dt="2019-06-13T07:39:34.452" v="795"/>
          <ac:picMkLst>
            <pc:docMk/>
            <pc:sldMk cId="3054906607" sldId="263"/>
            <ac:picMk id="17" creationId="{C7624A8C-BAD3-4F46-8743-CB285B327DFD}"/>
          </ac:picMkLst>
        </pc:picChg>
        <pc:picChg chg="mod">
          <ac:chgData name="何 书豪" userId="29510f13baa319b6" providerId="LiveId" clId="{4CCCD079-6A46-1B4B-915D-621E4B9F375B}" dt="2019-06-13T07:25:32.848" v="545" actId="108"/>
          <ac:picMkLst>
            <pc:docMk/>
            <pc:sldMk cId="3054906607" sldId="263"/>
            <ac:picMk id="59" creationId="{00000000-0000-0000-0000-000000000000}"/>
          </ac:picMkLst>
        </pc:picChg>
        <pc:picChg chg="mod">
          <ac:chgData name="何 书豪" userId="29510f13baa319b6" providerId="LiveId" clId="{4CCCD079-6A46-1B4B-915D-621E4B9F375B}" dt="2019-06-13T07:25:33.453" v="546" actId="108"/>
          <ac:picMkLst>
            <pc:docMk/>
            <pc:sldMk cId="3054906607" sldId="263"/>
            <ac:picMk id="62" creationId="{00000000-0000-0000-0000-000000000000}"/>
          </ac:picMkLst>
        </pc:picChg>
        <pc:picChg chg="mod">
          <ac:chgData name="何 书豪" userId="29510f13baa319b6" providerId="LiveId" clId="{4CCCD079-6A46-1B4B-915D-621E4B9F375B}" dt="2019-06-13T07:25:34.116" v="547" actId="108"/>
          <ac:picMkLst>
            <pc:docMk/>
            <pc:sldMk cId="3054906607" sldId="263"/>
            <ac:picMk id="63" creationId="{00000000-0000-0000-0000-000000000000}"/>
          </ac:picMkLst>
        </pc:picChg>
      </pc:sldChg>
      <pc:sldChg chg="addSp delSp modSp modTransition">
        <pc:chgData name="何 书豪" userId="29510f13baa319b6" providerId="LiveId" clId="{4CCCD079-6A46-1B4B-915D-621E4B9F375B}" dt="2019-06-13T07:53:52.501" v="999"/>
        <pc:sldMkLst>
          <pc:docMk/>
          <pc:sldMk cId="889182907" sldId="264"/>
        </pc:sldMkLst>
        <pc:spChg chg="del mod">
          <ac:chgData name="何 书豪" userId="29510f13baa319b6" providerId="LiveId" clId="{4CCCD079-6A46-1B4B-915D-621E4B9F375B}" dt="2019-06-13T07:22:25.431" v="386" actId="478"/>
          <ac:spMkLst>
            <pc:docMk/>
            <pc:sldMk cId="889182907" sldId="264"/>
            <ac:spMk id="2" creationId="{00000000-0000-0000-0000-000000000000}"/>
          </ac:spMkLst>
        </pc:spChg>
        <pc:spChg chg="mod">
          <ac:chgData name="何 书豪" userId="29510f13baa319b6" providerId="LiveId" clId="{4CCCD079-6A46-1B4B-915D-621E4B9F375B}" dt="2019-06-13T07:25:51.009" v="561" actId="14100"/>
          <ac:spMkLst>
            <pc:docMk/>
            <pc:sldMk cId="889182907" sldId="264"/>
            <ac:spMk id="5" creationId="{00000000-0000-0000-0000-000000000000}"/>
          </ac:spMkLst>
        </pc:spChg>
        <pc:spChg chg="add mod">
          <ac:chgData name="何 书豪" userId="29510f13baa319b6" providerId="LiveId" clId="{4CCCD079-6A46-1B4B-915D-621E4B9F375B}" dt="2019-06-13T07:22:25.431" v="386" actId="478"/>
          <ac:spMkLst>
            <pc:docMk/>
            <pc:sldMk cId="889182907" sldId="264"/>
            <ac:spMk id="7" creationId="{C1EE0327-D1B0-7944-867F-0BD57246BEEB}"/>
          </ac:spMkLst>
        </pc:spChg>
        <pc:spChg chg="add">
          <ac:chgData name="何 书豪" userId="29510f13baa319b6" providerId="LiveId" clId="{4CCCD079-6A46-1B4B-915D-621E4B9F375B}" dt="2019-06-13T07:22:26.048" v="387"/>
          <ac:spMkLst>
            <pc:docMk/>
            <pc:sldMk cId="889182907" sldId="264"/>
            <ac:spMk id="9" creationId="{C83E4893-A819-2F4F-A26A-BDE9F1A57C07}"/>
          </ac:spMkLst>
        </pc:spChg>
        <pc:picChg chg="add">
          <ac:chgData name="何 书豪" userId="29510f13baa319b6" providerId="LiveId" clId="{4CCCD079-6A46-1B4B-915D-621E4B9F375B}" dt="2019-06-13T07:39:39.892" v="797"/>
          <ac:picMkLst>
            <pc:docMk/>
            <pc:sldMk cId="889182907" sldId="264"/>
            <ac:picMk id="10" creationId="{165A7F95-09CA-FC4B-80EA-8EE19CB3C0F2}"/>
          </ac:picMkLst>
        </pc:picChg>
        <pc:picChg chg="add">
          <ac:chgData name="何 书豪" userId="29510f13baa319b6" providerId="LiveId" clId="{4CCCD079-6A46-1B4B-915D-621E4B9F375B}" dt="2019-06-13T07:39:39.892" v="797"/>
          <ac:picMkLst>
            <pc:docMk/>
            <pc:sldMk cId="889182907" sldId="264"/>
            <ac:picMk id="11" creationId="{3F0DC3C0-E843-4045-9FF9-FC19E603345B}"/>
          </ac:picMkLst>
        </pc:picChg>
        <pc:picChg chg="add">
          <ac:chgData name="何 书豪" userId="29510f13baa319b6" providerId="LiveId" clId="{4CCCD079-6A46-1B4B-915D-621E4B9F375B}" dt="2019-06-13T07:39:39.892" v="797"/>
          <ac:picMkLst>
            <pc:docMk/>
            <pc:sldMk cId="889182907" sldId="264"/>
            <ac:picMk id="12" creationId="{DAB5E167-5BB8-A44C-923D-E1EA780D6AB2}"/>
          </ac:picMkLst>
        </pc:picChg>
        <pc:picChg chg="add mod">
          <ac:chgData name="何 书豪" userId="29510f13baa319b6" providerId="LiveId" clId="{4CCCD079-6A46-1B4B-915D-621E4B9F375B}" dt="2019-06-13T07:39:43.216" v="799" actId="1076"/>
          <ac:picMkLst>
            <pc:docMk/>
            <pc:sldMk cId="889182907" sldId="264"/>
            <ac:picMk id="13" creationId="{8F2FE9D5-948B-CF42-BDEB-C8FA02CC0FD1}"/>
          </ac:picMkLst>
        </pc:picChg>
        <pc:picChg chg="add">
          <ac:chgData name="何 书豪" userId="29510f13baa319b6" providerId="LiveId" clId="{4CCCD079-6A46-1B4B-915D-621E4B9F375B}" dt="2019-06-13T07:39:39.892" v="797"/>
          <ac:picMkLst>
            <pc:docMk/>
            <pc:sldMk cId="889182907" sldId="264"/>
            <ac:picMk id="14" creationId="{6165AF13-0DF0-D343-BCC9-A564F2925C50}"/>
          </ac:picMkLst>
        </pc:picChg>
        <pc:picChg chg="mod">
          <ac:chgData name="何 书豪" userId="29510f13baa319b6" providerId="LiveId" clId="{4CCCD079-6A46-1B4B-915D-621E4B9F375B}" dt="2019-06-13T07:25:46.757" v="556" actId="108"/>
          <ac:picMkLst>
            <pc:docMk/>
            <pc:sldMk cId="889182907" sldId="264"/>
            <ac:picMk id="60" creationId="{00000000-0000-0000-0000-000000000000}"/>
          </ac:picMkLst>
        </pc:picChg>
      </pc:sldChg>
      <pc:sldChg chg="addSp delSp modSp modTransition">
        <pc:chgData name="何 书豪" userId="29510f13baa319b6" providerId="LiveId" clId="{4CCCD079-6A46-1B4B-915D-621E4B9F375B}" dt="2019-06-13T07:53:52.501" v="999"/>
        <pc:sldMkLst>
          <pc:docMk/>
          <pc:sldMk cId="95375021" sldId="265"/>
        </pc:sldMkLst>
        <pc:spChg chg="del">
          <ac:chgData name="何 书豪" userId="29510f13baa319b6" providerId="LiveId" clId="{4CCCD079-6A46-1B4B-915D-621E4B9F375B}" dt="2019-06-13T07:22:30.050" v="388" actId="478"/>
          <ac:spMkLst>
            <pc:docMk/>
            <pc:sldMk cId="95375021" sldId="265"/>
            <ac:spMk id="2" creationId="{00000000-0000-0000-0000-000000000000}"/>
          </ac:spMkLst>
        </pc:spChg>
        <pc:spChg chg="add mod">
          <ac:chgData name="何 书豪" userId="29510f13baa319b6" providerId="LiveId" clId="{4CCCD079-6A46-1B4B-915D-621E4B9F375B}" dt="2019-06-13T07:22:30.050" v="388" actId="478"/>
          <ac:spMkLst>
            <pc:docMk/>
            <pc:sldMk cId="95375021" sldId="265"/>
            <ac:spMk id="5" creationId="{0094C1FF-0133-8449-9A3D-F4EF003D1D64}"/>
          </ac:spMkLst>
        </pc:spChg>
        <pc:spChg chg="add">
          <ac:chgData name="何 书豪" userId="29510f13baa319b6" providerId="LiveId" clId="{4CCCD079-6A46-1B4B-915D-621E4B9F375B}" dt="2019-06-13T07:22:30.678" v="389"/>
          <ac:spMkLst>
            <pc:docMk/>
            <pc:sldMk cId="95375021" sldId="265"/>
            <ac:spMk id="11" creationId="{1086AA93-16E4-614A-B92F-603E933B3B2A}"/>
          </ac:spMkLst>
        </pc:spChg>
        <pc:picChg chg="add mod">
          <ac:chgData name="何 书豪" userId="29510f13baa319b6" providerId="LiveId" clId="{4CCCD079-6A46-1B4B-915D-621E4B9F375B}" dt="2019-06-13T07:09:37.316" v="34" actId="1076"/>
          <ac:picMkLst>
            <pc:docMk/>
            <pc:sldMk cId="95375021" sldId="265"/>
            <ac:picMk id="8" creationId="{F8508F8B-59F5-CC40-B571-AB180434A5A2}"/>
          </ac:picMkLst>
        </pc:picChg>
        <pc:picChg chg="add">
          <ac:chgData name="何 书豪" userId="29510f13baa319b6" providerId="LiveId" clId="{4CCCD079-6A46-1B4B-915D-621E4B9F375B}" dt="2019-06-13T07:39:46.390" v="800"/>
          <ac:picMkLst>
            <pc:docMk/>
            <pc:sldMk cId="95375021" sldId="265"/>
            <ac:picMk id="12" creationId="{35583C5B-1E76-864F-8243-79767D70DA8B}"/>
          </ac:picMkLst>
        </pc:picChg>
        <pc:picChg chg="add">
          <ac:chgData name="何 书豪" userId="29510f13baa319b6" providerId="LiveId" clId="{4CCCD079-6A46-1B4B-915D-621E4B9F375B}" dt="2019-06-13T07:39:46.390" v="800"/>
          <ac:picMkLst>
            <pc:docMk/>
            <pc:sldMk cId="95375021" sldId="265"/>
            <ac:picMk id="13" creationId="{B67BA690-F036-4F48-B60A-B6647EFCBB5C}"/>
          </ac:picMkLst>
        </pc:picChg>
        <pc:picChg chg="add">
          <ac:chgData name="何 书豪" userId="29510f13baa319b6" providerId="LiveId" clId="{4CCCD079-6A46-1B4B-915D-621E4B9F375B}" dt="2019-06-13T07:39:46.390" v="800"/>
          <ac:picMkLst>
            <pc:docMk/>
            <pc:sldMk cId="95375021" sldId="265"/>
            <ac:picMk id="14" creationId="{B02A44F0-D76A-A64D-A5D2-C4FF397658B9}"/>
          </ac:picMkLst>
        </pc:picChg>
        <pc:picChg chg="add mod">
          <ac:chgData name="何 书豪" userId="29510f13baa319b6" providerId="LiveId" clId="{4CCCD079-6A46-1B4B-915D-621E4B9F375B}" dt="2019-06-13T07:39:48.811" v="801" actId="1076"/>
          <ac:picMkLst>
            <pc:docMk/>
            <pc:sldMk cId="95375021" sldId="265"/>
            <ac:picMk id="15" creationId="{AA3EAB25-16A2-E045-9F6D-A04802556E97}"/>
          </ac:picMkLst>
        </pc:picChg>
        <pc:picChg chg="add">
          <ac:chgData name="何 书豪" userId="29510f13baa319b6" providerId="LiveId" clId="{4CCCD079-6A46-1B4B-915D-621E4B9F375B}" dt="2019-06-13T07:39:46.390" v="800"/>
          <ac:picMkLst>
            <pc:docMk/>
            <pc:sldMk cId="95375021" sldId="265"/>
            <ac:picMk id="16" creationId="{1840240E-9505-D342-B129-4FA098B6246E}"/>
          </ac:picMkLst>
        </pc:picChg>
        <pc:picChg chg="mod">
          <ac:chgData name="何 书豪" userId="29510f13baa319b6" providerId="LiveId" clId="{4CCCD079-6A46-1B4B-915D-621E4B9F375B}" dt="2019-06-13T07:25:54.606" v="562" actId="108"/>
          <ac:picMkLst>
            <pc:docMk/>
            <pc:sldMk cId="95375021" sldId="265"/>
            <ac:picMk id="65" creationId="{00000000-0000-0000-0000-000000000000}"/>
          </ac:picMkLst>
        </pc:picChg>
        <pc:picChg chg="mod">
          <ac:chgData name="何 书豪" userId="29510f13baa319b6" providerId="LiveId" clId="{4CCCD079-6A46-1B4B-915D-621E4B9F375B}" dt="2019-06-13T07:25:55.907" v="564" actId="108"/>
          <ac:picMkLst>
            <pc:docMk/>
            <pc:sldMk cId="95375021" sldId="265"/>
            <ac:picMk id="66" creationId="{00000000-0000-0000-0000-000000000000}"/>
          </ac:picMkLst>
        </pc:picChg>
        <pc:picChg chg="mod">
          <ac:chgData name="何 书豪" userId="29510f13baa319b6" providerId="LiveId" clId="{4CCCD079-6A46-1B4B-915D-621E4B9F375B}" dt="2019-06-13T07:25:55.235" v="563" actId="108"/>
          <ac:picMkLst>
            <pc:docMk/>
            <pc:sldMk cId="95375021" sldId="265"/>
            <ac:picMk id="67" creationId="{00000000-0000-0000-0000-000000000000}"/>
          </ac:picMkLst>
        </pc:picChg>
        <pc:picChg chg="mod">
          <ac:chgData name="何 书豪" userId="29510f13baa319b6" providerId="LiveId" clId="{4CCCD079-6A46-1B4B-915D-621E4B9F375B}" dt="2019-06-13T07:25:56.511" v="565" actId="108"/>
          <ac:picMkLst>
            <pc:docMk/>
            <pc:sldMk cId="95375021" sldId="265"/>
            <ac:picMk id="68" creationId="{00000000-0000-0000-0000-000000000000}"/>
          </ac:picMkLst>
        </pc:picChg>
      </pc:sldChg>
      <pc:sldChg chg="addSp modSp modTransition">
        <pc:chgData name="何 书豪" userId="29510f13baa319b6" providerId="LiveId" clId="{4CCCD079-6A46-1B4B-915D-621E4B9F375B}" dt="2019-06-13T07:53:52.501" v="999"/>
        <pc:sldMkLst>
          <pc:docMk/>
          <pc:sldMk cId="2571505471" sldId="266"/>
        </pc:sldMkLst>
        <pc:picChg chg="add">
          <ac:chgData name="何 书豪" userId="29510f13baa319b6" providerId="LiveId" clId="{4CCCD079-6A46-1B4B-915D-621E4B9F375B}" dt="2019-06-13T07:39:51.994" v="802"/>
          <ac:picMkLst>
            <pc:docMk/>
            <pc:sldMk cId="2571505471" sldId="266"/>
            <ac:picMk id="13" creationId="{063EAC42-E398-1F48-A924-07DF02563528}"/>
          </ac:picMkLst>
        </pc:picChg>
        <pc:picChg chg="add mod">
          <ac:chgData name="何 书豪" userId="29510f13baa319b6" providerId="LiveId" clId="{4CCCD079-6A46-1B4B-915D-621E4B9F375B}" dt="2019-06-13T07:40:00.623" v="806" actId="1076"/>
          <ac:picMkLst>
            <pc:docMk/>
            <pc:sldMk cId="2571505471" sldId="266"/>
            <ac:picMk id="14" creationId="{E15ECA1F-786C-F44B-B8EB-D311B5610BAC}"/>
          </ac:picMkLst>
        </pc:picChg>
        <pc:picChg chg="add mod">
          <ac:chgData name="何 书豪" userId="29510f13baa319b6" providerId="LiveId" clId="{4CCCD079-6A46-1B4B-915D-621E4B9F375B}" dt="2019-06-13T07:39:59.350" v="805" actId="1076"/>
          <ac:picMkLst>
            <pc:docMk/>
            <pc:sldMk cId="2571505471" sldId="266"/>
            <ac:picMk id="15" creationId="{EA8E12CA-4B94-6B47-8850-F550CAC9232B}"/>
          </ac:picMkLst>
        </pc:picChg>
        <pc:picChg chg="add">
          <ac:chgData name="何 书豪" userId="29510f13baa319b6" providerId="LiveId" clId="{4CCCD079-6A46-1B4B-915D-621E4B9F375B}" dt="2019-06-13T07:39:51.994" v="802"/>
          <ac:picMkLst>
            <pc:docMk/>
            <pc:sldMk cId="2571505471" sldId="266"/>
            <ac:picMk id="16" creationId="{02418515-BFFE-8145-BA98-8DA59E01A1C7}"/>
          </ac:picMkLst>
        </pc:picChg>
        <pc:picChg chg="add">
          <ac:chgData name="何 书豪" userId="29510f13baa319b6" providerId="LiveId" clId="{4CCCD079-6A46-1B4B-915D-621E4B9F375B}" dt="2019-06-13T07:39:51.994" v="802"/>
          <ac:picMkLst>
            <pc:docMk/>
            <pc:sldMk cId="2571505471" sldId="266"/>
            <ac:picMk id="17" creationId="{204E78A0-00C5-0A4B-935D-D92B58630338}"/>
          </ac:picMkLst>
        </pc:picChg>
      </pc:sldChg>
      <pc:sldChg chg="addSp modSp modTransition">
        <pc:chgData name="何 书豪" userId="29510f13baa319b6" providerId="LiveId" clId="{4CCCD079-6A46-1B4B-915D-621E4B9F375B}" dt="2019-06-13T07:53:52.501" v="999"/>
        <pc:sldMkLst>
          <pc:docMk/>
          <pc:sldMk cId="3091135402" sldId="267"/>
        </pc:sldMkLst>
        <pc:picChg chg="add">
          <ac:chgData name="何 书豪" userId="29510f13baa319b6" providerId="LiveId" clId="{4CCCD079-6A46-1B4B-915D-621E4B9F375B}" dt="2019-06-13T07:41:56.133" v="837"/>
          <ac:picMkLst>
            <pc:docMk/>
            <pc:sldMk cId="3091135402" sldId="267"/>
            <ac:picMk id="5" creationId="{764C10F3-5C6D-B54B-856D-049ED8D16746}"/>
          </ac:picMkLst>
        </pc:picChg>
        <pc:picChg chg="add">
          <ac:chgData name="何 书豪" userId="29510f13baa319b6" providerId="LiveId" clId="{4CCCD079-6A46-1B4B-915D-621E4B9F375B}" dt="2019-06-13T07:41:56.133" v="837"/>
          <ac:picMkLst>
            <pc:docMk/>
            <pc:sldMk cId="3091135402" sldId="267"/>
            <ac:picMk id="6" creationId="{8755A202-8E0D-3648-AA7F-D4D01BE7FCEB}"/>
          </ac:picMkLst>
        </pc:picChg>
        <pc:picChg chg="add">
          <ac:chgData name="何 书豪" userId="29510f13baa319b6" providerId="LiveId" clId="{4CCCD079-6A46-1B4B-915D-621E4B9F375B}" dt="2019-06-13T07:41:56.133" v="837"/>
          <ac:picMkLst>
            <pc:docMk/>
            <pc:sldMk cId="3091135402" sldId="267"/>
            <ac:picMk id="7" creationId="{3A89F557-4422-724D-B6D5-F862FC7A6CE9}"/>
          </ac:picMkLst>
        </pc:picChg>
        <pc:picChg chg="add">
          <ac:chgData name="何 书豪" userId="29510f13baa319b6" providerId="LiveId" clId="{4CCCD079-6A46-1B4B-915D-621E4B9F375B}" dt="2019-06-13T07:41:56.133" v="837"/>
          <ac:picMkLst>
            <pc:docMk/>
            <pc:sldMk cId="3091135402" sldId="267"/>
            <ac:picMk id="8" creationId="{7039C319-67AD-4D4B-8BEF-78E2A0B9AA07}"/>
          </ac:picMkLst>
        </pc:picChg>
        <pc:picChg chg="add mod">
          <ac:chgData name="何 书豪" userId="29510f13baa319b6" providerId="LiveId" clId="{4CCCD079-6A46-1B4B-915D-621E4B9F375B}" dt="2019-06-13T07:41:58.050" v="838" actId="1076"/>
          <ac:picMkLst>
            <pc:docMk/>
            <pc:sldMk cId="3091135402" sldId="267"/>
            <ac:picMk id="9" creationId="{81758698-C34B-EF45-93CB-03C7F06D07BA}"/>
          </ac:picMkLst>
        </pc:picChg>
      </pc:sldChg>
      <pc:sldChg chg="addSp modSp modTransition">
        <pc:chgData name="何 书豪" userId="29510f13baa319b6" providerId="LiveId" clId="{4CCCD079-6A46-1B4B-915D-621E4B9F375B}" dt="2019-06-13T07:53:52.501" v="999"/>
        <pc:sldMkLst>
          <pc:docMk/>
          <pc:sldMk cId="2222826212" sldId="268"/>
        </pc:sldMkLst>
        <pc:spChg chg="mod">
          <ac:chgData name="何 书豪" userId="29510f13baa319b6" providerId="LiveId" clId="{4CCCD079-6A46-1B4B-915D-621E4B9F375B}" dt="2019-06-13T07:26:12.598" v="567" actId="14100"/>
          <ac:spMkLst>
            <pc:docMk/>
            <pc:sldMk cId="2222826212" sldId="268"/>
            <ac:spMk id="4" creationId="{00000000-0000-0000-0000-000000000000}"/>
          </ac:spMkLst>
        </pc:spChg>
        <pc:spChg chg="mod">
          <ac:chgData name="何 书豪" userId="29510f13baa319b6" providerId="LiveId" clId="{4CCCD079-6A46-1B4B-915D-621E4B9F375B}" dt="2019-06-13T07:26:30.227" v="576" actId="1076"/>
          <ac:spMkLst>
            <pc:docMk/>
            <pc:sldMk cId="2222826212" sldId="268"/>
            <ac:spMk id="7" creationId="{00000000-0000-0000-0000-000000000000}"/>
          </ac:spMkLst>
        </pc:spChg>
        <pc:spChg chg="mod">
          <ac:chgData name="何 书豪" userId="29510f13baa319b6" providerId="LiveId" clId="{4CCCD079-6A46-1B4B-915D-621E4B9F375B}" dt="2019-06-13T07:26:18.952" v="570" actId="403"/>
          <ac:spMkLst>
            <pc:docMk/>
            <pc:sldMk cId="2222826212" sldId="268"/>
            <ac:spMk id="100" creationId="{00000000-0000-0000-0000-000000000000}"/>
          </ac:spMkLst>
        </pc:spChg>
        <pc:picChg chg="add">
          <ac:chgData name="何 书豪" userId="29510f13baa319b6" providerId="LiveId" clId="{4CCCD079-6A46-1B4B-915D-621E4B9F375B}" dt="2019-06-13T07:40:06.005" v="808"/>
          <ac:picMkLst>
            <pc:docMk/>
            <pc:sldMk cId="2222826212" sldId="268"/>
            <ac:picMk id="8" creationId="{4CC00DA0-9EF2-F741-B653-9AF73192B3A0}"/>
          </ac:picMkLst>
        </pc:picChg>
        <pc:picChg chg="add">
          <ac:chgData name="何 书豪" userId="29510f13baa319b6" providerId="LiveId" clId="{4CCCD079-6A46-1B4B-915D-621E4B9F375B}" dt="2019-06-13T07:40:06.005" v="808"/>
          <ac:picMkLst>
            <pc:docMk/>
            <pc:sldMk cId="2222826212" sldId="268"/>
            <ac:picMk id="9" creationId="{D6442EA7-4392-294F-8E64-F5C34BBFC050}"/>
          </ac:picMkLst>
        </pc:picChg>
        <pc:picChg chg="add">
          <ac:chgData name="何 书豪" userId="29510f13baa319b6" providerId="LiveId" clId="{4CCCD079-6A46-1B4B-915D-621E4B9F375B}" dt="2019-06-13T07:40:06.005" v="808"/>
          <ac:picMkLst>
            <pc:docMk/>
            <pc:sldMk cId="2222826212" sldId="268"/>
            <ac:picMk id="10" creationId="{93C104F5-DC30-0549-86A7-F7BD333ABAE5}"/>
          </ac:picMkLst>
        </pc:picChg>
        <pc:picChg chg="add">
          <ac:chgData name="何 书豪" userId="29510f13baa319b6" providerId="LiveId" clId="{4CCCD079-6A46-1B4B-915D-621E4B9F375B}" dt="2019-06-13T07:40:06.005" v="808"/>
          <ac:picMkLst>
            <pc:docMk/>
            <pc:sldMk cId="2222826212" sldId="268"/>
            <ac:picMk id="11" creationId="{7F3684E1-E81D-9744-9748-CBBEA0C4A5AA}"/>
          </ac:picMkLst>
        </pc:picChg>
        <pc:picChg chg="add mod">
          <ac:chgData name="何 书豪" userId="29510f13baa319b6" providerId="LiveId" clId="{4CCCD079-6A46-1B4B-915D-621E4B9F375B}" dt="2019-06-13T07:40:08.433" v="809" actId="1076"/>
          <ac:picMkLst>
            <pc:docMk/>
            <pc:sldMk cId="2222826212" sldId="268"/>
            <ac:picMk id="12" creationId="{62F1D2F7-5BAC-4248-9EE0-F6F5337F72BC}"/>
          </ac:picMkLst>
        </pc:picChg>
        <pc:picChg chg="mod">
          <ac:chgData name="何 书豪" userId="29510f13baa319b6" providerId="LiveId" clId="{4CCCD079-6A46-1B4B-915D-621E4B9F375B}" dt="2019-06-13T07:26:24.912" v="571" actId="1076"/>
          <ac:picMkLst>
            <pc:docMk/>
            <pc:sldMk cId="2222826212" sldId="268"/>
            <ac:picMk id="45" creationId="{00000000-0000-0000-0000-000000000000}"/>
          </ac:picMkLst>
        </pc:picChg>
      </pc:sldChg>
      <pc:sldChg chg="addSp modSp modTransition">
        <pc:chgData name="何 书豪" userId="29510f13baa319b6" providerId="LiveId" clId="{4CCCD079-6A46-1B4B-915D-621E4B9F375B}" dt="2019-06-13T07:53:52.501" v="999"/>
        <pc:sldMkLst>
          <pc:docMk/>
          <pc:sldMk cId="1028438299" sldId="269"/>
        </pc:sldMkLst>
        <pc:spChg chg="mod">
          <ac:chgData name="何 书豪" userId="29510f13baa319b6" providerId="LiveId" clId="{4CCCD079-6A46-1B4B-915D-621E4B9F375B}" dt="2019-06-13T07:26:54.280" v="595" actId="14100"/>
          <ac:spMkLst>
            <pc:docMk/>
            <pc:sldMk cId="1028438299" sldId="269"/>
            <ac:spMk id="4" creationId="{00000000-0000-0000-0000-000000000000}"/>
          </ac:spMkLst>
        </pc:spChg>
        <pc:spChg chg="mod">
          <ac:chgData name="何 书豪" userId="29510f13baa319b6" providerId="LiveId" clId="{4CCCD079-6A46-1B4B-915D-621E4B9F375B}" dt="2019-06-13T07:27:00.713" v="601" actId="14100"/>
          <ac:spMkLst>
            <pc:docMk/>
            <pc:sldMk cId="1028438299" sldId="269"/>
            <ac:spMk id="17" creationId="{00000000-0000-0000-0000-000000000000}"/>
          </ac:spMkLst>
        </pc:spChg>
        <pc:picChg chg="mod">
          <ac:chgData name="何 书豪" userId="29510f13baa319b6" providerId="LiveId" clId="{4CCCD079-6A46-1B4B-915D-621E4B9F375B}" dt="2019-06-13T07:27:11.293" v="604" actId="14100"/>
          <ac:picMkLst>
            <pc:docMk/>
            <pc:sldMk cId="1028438299" sldId="269"/>
            <ac:picMk id="2" creationId="{00000000-0000-0000-0000-000000000000}"/>
          </ac:picMkLst>
        </pc:picChg>
        <pc:picChg chg="mod">
          <ac:chgData name="何 书豪" userId="29510f13baa319b6" providerId="LiveId" clId="{4CCCD079-6A46-1B4B-915D-621E4B9F375B}" dt="2019-06-13T07:26:52.255" v="594" actId="1076"/>
          <ac:picMkLst>
            <pc:docMk/>
            <pc:sldMk cId="1028438299" sldId="269"/>
            <ac:picMk id="3" creationId="{00000000-0000-0000-0000-000000000000}"/>
          </ac:picMkLst>
        </pc:picChg>
        <pc:picChg chg="add">
          <ac:chgData name="何 书豪" userId="29510f13baa319b6" providerId="LiveId" clId="{4CCCD079-6A46-1B4B-915D-621E4B9F375B}" dt="2019-06-13T07:40:14.363" v="812"/>
          <ac:picMkLst>
            <pc:docMk/>
            <pc:sldMk cId="1028438299" sldId="269"/>
            <ac:picMk id="6" creationId="{B95CCACA-A153-A24D-9031-B3A5BB9E56CB}"/>
          </ac:picMkLst>
        </pc:picChg>
        <pc:picChg chg="add">
          <ac:chgData name="何 书豪" userId="29510f13baa319b6" providerId="LiveId" clId="{4CCCD079-6A46-1B4B-915D-621E4B9F375B}" dt="2019-06-13T07:40:14.363" v="812"/>
          <ac:picMkLst>
            <pc:docMk/>
            <pc:sldMk cId="1028438299" sldId="269"/>
            <ac:picMk id="7" creationId="{398B9ABA-6CD0-3B4E-A649-19ECB5C67243}"/>
          </ac:picMkLst>
        </pc:picChg>
        <pc:picChg chg="add">
          <ac:chgData name="何 书豪" userId="29510f13baa319b6" providerId="LiveId" clId="{4CCCD079-6A46-1B4B-915D-621E4B9F375B}" dt="2019-06-13T07:40:14.363" v="812"/>
          <ac:picMkLst>
            <pc:docMk/>
            <pc:sldMk cId="1028438299" sldId="269"/>
            <ac:picMk id="8" creationId="{AB992E40-2C9E-8349-ADEF-3833FF2E1597}"/>
          </ac:picMkLst>
        </pc:picChg>
        <pc:picChg chg="add">
          <ac:chgData name="何 书豪" userId="29510f13baa319b6" providerId="LiveId" clId="{4CCCD079-6A46-1B4B-915D-621E4B9F375B}" dt="2019-06-13T07:40:14.363" v="812"/>
          <ac:picMkLst>
            <pc:docMk/>
            <pc:sldMk cId="1028438299" sldId="269"/>
            <ac:picMk id="9" creationId="{C0A7FE9C-C930-904D-9528-B13FF9C86CCF}"/>
          </ac:picMkLst>
        </pc:picChg>
        <pc:picChg chg="add mod">
          <ac:chgData name="何 书豪" userId="29510f13baa319b6" providerId="LiveId" clId="{4CCCD079-6A46-1B4B-915D-621E4B9F375B}" dt="2019-06-13T07:40:16.954" v="813" actId="1076"/>
          <ac:picMkLst>
            <pc:docMk/>
            <pc:sldMk cId="1028438299" sldId="269"/>
            <ac:picMk id="10" creationId="{FA1F5B5A-9BED-5F48-83CA-8CFE54CE40F7}"/>
          </ac:picMkLst>
        </pc:picChg>
      </pc:sldChg>
      <pc:sldChg chg="addSp modSp modTransition">
        <pc:chgData name="何 书豪" userId="29510f13baa319b6" providerId="LiveId" clId="{4CCCD079-6A46-1B4B-915D-621E4B9F375B}" dt="2019-06-13T07:53:52.501" v="999"/>
        <pc:sldMkLst>
          <pc:docMk/>
          <pc:sldMk cId="683373928" sldId="270"/>
        </pc:sldMkLst>
        <pc:picChg chg="mod">
          <ac:chgData name="何 书豪" userId="29510f13baa319b6" providerId="LiveId" clId="{4CCCD079-6A46-1B4B-915D-621E4B9F375B}" dt="2019-06-13T07:27:15.923" v="606" actId="108"/>
          <ac:picMkLst>
            <pc:docMk/>
            <pc:sldMk cId="683373928" sldId="270"/>
            <ac:picMk id="5" creationId="{00000000-0000-0000-0000-000000000000}"/>
          </ac:picMkLst>
        </pc:picChg>
        <pc:picChg chg="mod">
          <ac:chgData name="何 书豪" userId="29510f13baa319b6" providerId="LiveId" clId="{4CCCD079-6A46-1B4B-915D-621E4B9F375B}" dt="2019-06-13T07:27:15.302" v="605" actId="108"/>
          <ac:picMkLst>
            <pc:docMk/>
            <pc:sldMk cId="683373928" sldId="270"/>
            <ac:picMk id="6" creationId="{00000000-0000-0000-0000-000000000000}"/>
          </ac:picMkLst>
        </pc:picChg>
        <pc:picChg chg="add mod">
          <ac:chgData name="何 书豪" userId="29510f13baa319b6" providerId="LiveId" clId="{4CCCD079-6A46-1B4B-915D-621E4B9F375B}" dt="2019-06-13T07:40:21.266" v="815" actId="1076"/>
          <ac:picMkLst>
            <pc:docMk/>
            <pc:sldMk cId="683373928" sldId="270"/>
            <ac:picMk id="7" creationId="{3E97161F-6E58-B54A-9276-77BA0E8A8590}"/>
          </ac:picMkLst>
        </pc:picChg>
        <pc:picChg chg="add">
          <ac:chgData name="何 书豪" userId="29510f13baa319b6" providerId="LiveId" clId="{4CCCD079-6A46-1B4B-915D-621E4B9F375B}" dt="2019-06-13T07:40:18.270" v="814"/>
          <ac:picMkLst>
            <pc:docMk/>
            <pc:sldMk cId="683373928" sldId="270"/>
            <ac:picMk id="8" creationId="{FA316C6E-3B2B-A34B-AB29-C79F9781B654}"/>
          </ac:picMkLst>
        </pc:picChg>
        <pc:picChg chg="add">
          <ac:chgData name="何 书豪" userId="29510f13baa319b6" providerId="LiveId" clId="{4CCCD079-6A46-1B4B-915D-621E4B9F375B}" dt="2019-06-13T07:40:18.270" v="814"/>
          <ac:picMkLst>
            <pc:docMk/>
            <pc:sldMk cId="683373928" sldId="270"/>
            <ac:picMk id="9" creationId="{A4E3233F-2AD0-F74A-AB04-C5B6B41E7BE7}"/>
          </ac:picMkLst>
        </pc:picChg>
        <pc:picChg chg="add">
          <ac:chgData name="何 书豪" userId="29510f13baa319b6" providerId="LiveId" clId="{4CCCD079-6A46-1B4B-915D-621E4B9F375B}" dt="2019-06-13T07:40:18.270" v="814"/>
          <ac:picMkLst>
            <pc:docMk/>
            <pc:sldMk cId="683373928" sldId="270"/>
            <ac:picMk id="10" creationId="{AF3C4104-7FE2-5042-902C-60EE40F1C986}"/>
          </ac:picMkLst>
        </pc:picChg>
        <pc:picChg chg="add">
          <ac:chgData name="何 书豪" userId="29510f13baa319b6" providerId="LiveId" clId="{4CCCD079-6A46-1B4B-915D-621E4B9F375B}" dt="2019-06-13T07:40:18.270" v="814"/>
          <ac:picMkLst>
            <pc:docMk/>
            <pc:sldMk cId="683373928" sldId="270"/>
            <ac:picMk id="11" creationId="{0BFEEED4-4FFF-354D-8C7E-8F262348D434}"/>
          </ac:picMkLst>
        </pc:picChg>
      </pc:sldChg>
      <pc:sldChg chg="addSp modSp modTransition">
        <pc:chgData name="何 书豪" userId="29510f13baa319b6" providerId="LiveId" clId="{4CCCD079-6A46-1B4B-915D-621E4B9F375B}" dt="2019-06-13T07:53:52.501" v="999"/>
        <pc:sldMkLst>
          <pc:docMk/>
          <pc:sldMk cId="4222365723" sldId="271"/>
        </pc:sldMkLst>
        <pc:spChg chg="mod">
          <ac:chgData name="何 书豪" userId="29510f13baa319b6" providerId="LiveId" clId="{4CCCD079-6A46-1B4B-915D-621E4B9F375B}" dt="2019-06-13T07:27:27.847" v="618" actId="1076"/>
          <ac:spMkLst>
            <pc:docMk/>
            <pc:sldMk cId="4222365723" sldId="271"/>
            <ac:spMk id="5" creationId="{00000000-0000-0000-0000-000000000000}"/>
          </ac:spMkLst>
        </pc:spChg>
        <pc:spChg chg="mod">
          <ac:chgData name="何 书豪" userId="29510f13baa319b6" providerId="LiveId" clId="{4CCCD079-6A46-1B4B-915D-621E4B9F375B}" dt="2019-06-13T07:27:21.110" v="612" actId="403"/>
          <ac:spMkLst>
            <pc:docMk/>
            <pc:sldMk cId="4222365723" sldId="271"/>
            <ac:spMk id="100" creationId="{00000000-0000-0000-0000-000000000000}"/>
          </ac:spMkLst>
        </pc:spChg>
        <pc:picChg chg="add">
          <ac:chgData name="何 书豪" userId="29510f13baa319b6" providerId="LiveId" clId="{4CCCD079-6A46-1B4B-915D-621E4B9F375B}" dt="2019-06-13T07:40:24.260" v="816"/>
          <ac:picMkLst>
            <pc:docMk/>
            <pc:sldMk cId="4222365723" sldId="271"/>
            <ac:picMk id="6" creationId="{6899BCE6-DBD1-174A-B7FC-9567886262EC}"/>
          </ac:picMkLst>
        </pc:picChg>
        <pc:picChg chg="add">
          <ac:chgData name="何 书豪" userId="29510f13baa319b6" providerId="LiveId" clId="{4CCCD079-6A46-1B4B-915D-621E4B9F375B}" dt="2019-06-13T07:40:24.260" v="816"/>
          <ac:picMkLst>
            <pc:docMk/>
            <pc:sldMk cId="4222365723" sldId="271"/>
            <ac:picMk id="7" creationId="{4C021C00-D92C-BF4C-AE69-4AAF6931DABD}"/>
          </ac:picMkLst>
        </pc:picChg>
        <pc:picChg chg="add">
          <ac:chgData name="何 书豪" userId="29510f13baa319b6" providerId="LiveId" clId="{4CCCD079-6A46-1B4B-915D-621E4B9F375B}" dt="2019-06-13T07:40:24.260" v="816"/>
          <ac:picMkLst>
            <pc:docMk/>
            <pc:sldMk cId="4222365723" sldId="271"/>
            <ac:picMk id="8" creationId="{7824F8F9-F40A-CC43-80F0-12E90CEECA48}"/>
          </ac:picMkLst>
        </pc:picChg>
        <pc:picChg chg="add mod">
          <ac:chgData name="何 书豪" userId="29510f13baa319b6" providerId="LiveId" clId="{4CCCD079-6A46-1B4B-915D-621E4B9F375B}" dt="2019-06-13T07:40:27.635" v="818" actId="1076"/>
          <ac:picMkLst>
            <pc:docMk/>
            <pc:sldMk cId="4222365723" sldId="271"/>
            <ac:picMk id="9" creationId="{17DF92A8-C53E-464C-9763-FD3F611A81C9}"/>
          </ac:picMkLst>
        </pc:picChg>
        <pc:picChg chg="add">
          <ac:chgData name="何 书豪" userId="29510f13baa319b6" providerId="LiveId" clId="{4CCCD079-6A46-1B4B-915D-621E4B9F375B}" dt="2019-06-13T07:40:24.260" v="816"/>
          <ac:picMkLst>
            <pc:docMk/>
            <pc:sldMk cId="4222365723" sldId="271"/>
            <ac:picMk id="10" creationId="{372D6EEF-495A-1940-A5E8-B030C2CE1381}"/>
          </ac:picMkLst>
        </pc:picChg>
      </pc:sldChg>
      <pc:sldChg chg="del">
        <pc:chgData name="何 书豪" userId="29510f13baa319b6" providerId="LiveId" clId="{4CCCD079-6A46-1B4B-915D-621E4B9F375B}" dt="2019-06-13T07:16:39.859" v="199" actId="2696"/>
        <pc:sldMkLst>
          <pc:docMk/>
          <pc:sldMk cId="2565608650" sldId="272"/>
        </pc:sldMkLst>
      </pc:sldChg>
      <pc:sldChg chg="del">
        <pc:chgData name="何 书豪" userId="29510f13baa319b6" providerId="LiveId" clId="{4CCCD079-6A46-1B4B-915D-621E4B9F375B}" dt="2019-06-13T07:16:27.075" v="179" actId="2696"/>
        <pc:sldMkLst>
          <pc:docMk/>
          <pc:sldMk cId="4146163392" sldId="273"/>
        </pc:sldMkLst>
      </pc:sldChg>
      <pc:sldChg chg="del">
        <pc:chgData name="何 书豪" userId="29510f13baa319b6" providerId="LiveId" clId="{4CCCD079-6A46-1B4B-915D-621E4B9F375B}" dt="2019-06-13T07:16:26.993" v="176" actId="2696"/>
        <pc:sldMkLst>
          <pc:docMk/>
          <pc:sldMk cId="2490331934" sldId="274"/>
        </pc:sldMkLst>
      </pc:sldChg>
      <pc:sldChg chg="del">
        <pc:chgData name="何 书豪" userId="29510f13baa319b6" providerId="LiveId" clId="{4CCCD079-6A46-1B4B-915D-621E4B9F375B}" dt="2019-06-13T07:16:26.915" v="175" actId="2696"/>
        <pc:sldMkLst>
          <pc:docMk/>
          <pc:sldMk cId="3407574415" sldId="275"/>
        </pc:sldMkLst>
      </pc:sldChg>
      <pc:sldChg chg="del">
        <pc:chgData name="何 书豪" userId="29510f13baa319b6" providerId="LiveId" clId="{4CCCD079-6A46-1B4B-915D-621E4B9F375B}" dt="2019-06-13T07:16:29.704" v="186" actId="2696"/>
        <pc:sldMkLst>
          <pc:docMk/>
          <pc:sldMk cId="3649338028" sldId="276"/>
        </pc:sldMkLst>
      </pc:sldChg>
      <pc:sldChg chg="del">
        <pc:chgData name="何 书豪" userId="29510f13baa319b6" providerId="LiveId" clId="{4CCCD079-6A46-1B4B-915D-621E4B9F375B}" dt="2019-06-13T07:16:32.208" v="191" actId="2696"/>
        <pc:sldMkLst>
          <pc:docMk/>
          <pc:sldMk cId="1622467447" sldId="277"/>
        </pc:sldMkLst>
      </pc:sldChg>
      <pc:sldChg chg="del">
        <pc:chgData name="何 书豪" userId="29510f13baa319b6" providerId="LiveId" clId="{4CCCD079-6A46-1B4B-915D-621E4B9F375B}" dt="2019-06-13T07:16:32.098" v="188" actId="2696"/>
        <pc:sldMkLst>
          <pc:docMk/>
          <pc:sldMk cId="1980760962" sldId="278"/>
        </pc:sldMkLst>
      </pc:sldChg>
      <pc:sldChg chg="del">
        <pc:chgData name="何 书豪" userId="29510f13baa319b6" providerId="LiveId" clId="{4CCCD079-6A46-1B4B-915D-621E4B9F375B}" dt="2019-06-13T07:16:32.121" v="190" actId="2696"/>
        <pc:sldMkLst>
          <pc:docMk/>
          <pc:sldMk cId="965500539" sldId="279"/>
        </pc:sldMkLst>
      </pc:sldChg>
      <pc:sldChg chg="del">
        <pc:chgData name="何 书豪" userId="29510f13baa319b6" providerId="LiveId" clId="{4CCCD079-6A46-1B4B-915D-621E4B9F375B}" dt="2019-06-13T07:16:32.110" v="189" actId="2696"/>
        <pc:sldMkLst>
          <pc:docMk/>
          <pc:sldMk cId="1146026042" sldId="280"/>
        </pc:sldMkLst>
      </pc:sldChg>
      <pc:sldChg chg="del">
        <pc:chgData name="何 书豪" userId="29510f13baa319b6" providerId="LiveId" clId="{4CCCD079-6A46-1B4B-915D-621E4B9F375B}" dt="2019-06-13T07:16:35.290" v="195" actId="2696"/>
        <pc:sldMkLst>
          <pc:docMk/>
          <pc:sldMk cId="2458249611" sldId="281"/>
        </pc:sldMkLst>
      </pc:sldChg>
      <pc:sldChg chg="del">
        <pc:chgData name="何 书豪" userId="29510f13baa319b6" providerId="LiveId" clId="{4CCCD079-6A46-1B4B-915D-621E4B9F375B}" dt="2019-06-13T07:16:37.079" v="197" actId="2696"/>
        <pc:sldMkLst>
          <pc:docMk/>
          <pc:sldMk cId="2765504033" sldId="282"/>
        </pc:sldMkLst>
      </pc:sldChg>
      <pc:sldChg chg="del">
        <pc:chgData name="何 书豪" userId="29510f13baa319b6" providerId="LiveId" clId="{4CCCD079-6A46-1B4B-915D-621E4B9F375B}" dt="2019-06-13T07:16:37.046" v="196" actId="2696"/>
        <pc:sldMkLst>
          <pc:docMk/>
          <pc:sldMk cId="3064408850" sldId="283"/>
        </pc:sldMkLst>
      </pc:sldChg>
      <pc:sldChg chg="del">
        <pc:chgData name="何 书豪" userId="29510f13baa319b6" providerId="LiveId" clId="{4CCCD079-6A46-1B4B-915D-621E4B9F375B}" dt="2019-06-13T07:16:35.175" v="194" actId="2696"/>
        <pc:sldMkLst>
          <pc:docMk/>
          <pc:sldMk cId="4080969067" sldId="284"/>
        </pc:sldMkLst>
      </pc:sldChg>
      <pc:sldChg chg="del">
        <pc:chgData name="何 书豪" userId="29510f13baa319b6" providerId="LiveId" clId="{4CCCD079-6A46-1B4B-915D-621E4B9F375B}" dt="2019-06-13T07:16:35.173" v="193" actId="2696"/>
        <pc:sldMkLst>
          <pc:docMk/>
          <pc:sldMk cId="28656283" sldId="285"/>
        </pc:sldMkLst>
      </pc:sldChg>
      <pc:sldChg chg="del">
        <pc:chgData name="何 书豪" userId="29510f13baa319b6" providerId="LiveId" clId="{4CCCD079-6A46-1B4B-915D-621E4B9F375B}" dt="2019-06-13T07:16:35.170" v="192" actId="2696"/>
        <pc:sldMkLst>
          <pc:docMk/>
          <pc:sldMk cId="1235621836" sldId="286"/>
        </pc:sldMkLst>
      </pc:sldChg>
      <pc:sldChg chg="del">
        <pc:chgData name="何 书豪" userId="29510f13baa319b6" providerId="LiveId" clId="{4CCCD079-6A46-1B4B-915D-621E4B9F375B}" dt="2019-06-13T07:16:39.871" v="200" actId="2696"/>
        <pc:sldMkLst>
          <pc:docMk/>
          <pc:sldMk cId="569784797" sldId="287"/>
        </pc:sldMkLst>
      </pc:sldChg>
      <pc:sldChg chg="del">
        <pc:chgData name="何 书豪" userId="29510f13baa319b6" providerId="LiveId" clId="{4CCCD079-6A46-1B4B-915D-621E4B9F375B}" dt="2019-06-13T07:16:39.847" v="198" actId="2696"/>
        <pc:sldMkLst>
          <pc:docMk/>
          <pc:sldMk cId="3040731811" sldId="288"/>
        </pc:sldMkLst>
      </pc:sldChg>
      <pc:sldChg chg="del">
        <pc:chgData name="何 书豪" userId="29510f13baa319b6" providerId="LiveId" clId="{4CCCD079-6A46-1B4B-915D-621E4B9F375B}" dt="2019-06-13T07:16:41.943" v="203" actId="2696"/>
        <pc:sldMkLst>
          <pc:docMk/>
          <pc:sldMk cId="4239945805" sldId="289"/>
        </pc:sldMkLst>
      </pc:sldChg>
      <pc:sldChg chg="del">
        <pc:chgData name="何 书豪" userId="29510f13baa319b6" providerId="LiveId" clId="{4CCCD079-6A46-1B4B-915D-621E4B9F375B}" dt="2019-06-13T07:16:41.596" v="202" actId="2696"/>
        <pc:sldMkLst>
          <pc:docMk/>
          <pc:sldMk cId="599032976" sldId="290"/>
        </pc:sldMkLst>
      </pc:sldChg>
      <pc:sldChg chg="del">
        <pc:chgData name="何 书豪" userId="29510f13baa319b6" providerId="LiveId" clId="{4CCCD079-6A46-1B4B-915D-621E4B9F375B}" dt="2019-06-13T07:16:43.938" v="206" actId="2696"/>
        <pc:sldMkLst>
          <pc:docMk/>
          <pc:sldMk cId="3721330127" sldId="291"/>
        </pc:sldMkLst>
      </pc:sldChg>
      <pc:sldChg chg="del">
        <pc:chgData name="何 书豪" userId="29510f13baa319b6" providerId="LiveId" clId="{4CCCD079-6A46-1B4B-915D-621E4B9F375B}" dt="2019-06-13T07:16:48.402" v="208" actId="2696"/>
        <pc:sldMkLst>
          <pc:docMk/>
          <pc:sldMk cId="4064715571" sldId="292"/>
        </pc:sldMkLst>
      </pc:sldChg>
      <pc:sldChg chg="del">
        <pc:chgData name="何 书豪" userId="29510f13baa319b6" providerId="LiveId" clId="{4CCCD079-6A46-1B4B-915D-621E4B9F375B}" dt="2019-06-13T07:16:43.848" v="205" actId="2696"/>
        <pc:sldMkLst>
          <pc:docMk/>
          <pc:sldMk cId="1608798440" sldId="293"/>
        </pc:sldMkLst>
      </pc:sldChg>
      <pc:sldChg chg="del">
        <pc:chgData name="何 书豪" userId="29510f13baa319b6" providerId="LiveId" clId="{4CCCD079-6A46-1B4B-915D-621E4B9F375B}" dt="2019-06-13T07:16:46.282" v="207" actId="2696"/>
        <pc:sldMkLst>
          <pc:docMk/>
          <pc:sldMk cId="2089935070" sldId="294"/>
        </pc:sldMkLst>
      </pc:sldChg>
      <pc:sldChg chg="del">
        <pc:chgData name="何 书豪" userId="29510f13baa319b6" providerId="LiveId" clId="{4CCCD079-6A46-1B4B-915D-621E4B9F375B}" dt="2019-06-13T07:16:59.419" v="210" actId="2696"/>
        <pc:sldMkLst>
          <pc:docMk/>
          <pc:sldMk cId="854716182" sldId="295"/>
        </pc:sldMkLst>
      </pc:sldChg>
      <pc:sldChg chg="del">
        <pc:chgData name="何 书豪" userId="29510f13baa319b6" providerId="LiveId" clId="{4CCCD079-6A46-1B4B-915D-621E4B9F375B}" dt="2019-06-13T07:16:43.837" v="204" actId="2696"/>
        <pc:sldMkLst>
          <pc:docMk/>
          <pc:sldMk cId="3625184211" sldId="296"/>
        </pc:sldMkLst>
      </pc:sldChg>
      <pc:sldChg chg="del">
        <pc:chgData name="何 书豪" userId="29510f13baa319b6" providerId="LiveId" clId="{4CCCD079-6A46-1B4B-915D-621E4B9F375B}" dt="2019-06-13T07:16:41.585" v="201" actId="2696"/>
        <pc:sldMkLst>
          <pc:docMk/>
          <pc:sldMk cId="3332107933" sldId="297"/>
        </pc:sldMkLst>
      </pc:sldChg>
      <pc:sldChg chg="del">
        <pc:chgData name="何 书豪" userId="29510f13baa319b6" providerId="LiveId" clId="{4CCCD079-6A46-1B4B-915D-621E4B9F375B}" dt="2019-06-13T07:16:29.617" v="185" actId="2696"/>
        <pc:sldMkLst>
          <pc:docMk/>
          <pc:sldMk cId="4254040971" sldId="298"/>
        </pc:sldMkLst>
      </pc:sldChg>
      <pc:sldChg chg="del">
        <pc:chgData name="何 书豪" userId="29510f13baa319b6" providerId="LiveId" clId="{4CCCD079-6A46-1B4B-915D-621E4B9F375B}" dt="2019-06-13T07:16:50.580" v="209" actId="2696"/>
        <pc:sldMkLst>
          <pc:docMk/>
          <pc:sldMk cId="356372447" sldId="299"/>
        </pc:sldMkLst>
      </pc:sldChg>
      <pc:sldChg chg="del">
        <pc:chgData name="何 书豪" userId="29510f13baa319b6" providerId="LiveId" clId="{4CCCD079-6A46-1B4B-915D-621E4B9F375B}" dt="2019-06-13T07:16:27.384" v="183" actId="2696"/>
        <pc:sldMkLst>
          <pc:docMk/>
          <pc:sldMk cId="3133749112" sldId="300"/>
        </pc:sldMkLst>
      </pc:sldChg>
      <pc:sldChg chg="del">
        <pc:chgData name="何 书豪" userId="29510f13baa319b6" providerId="LiveId" clId="{4CCCD079-6A46-1B4B-915D-621E4B9F375B}" dt="2019-06-13T07:16:27.153" v="180" actId="2696"/>
        <pc:sldMkLst>
          <pc:docMk/>
          <pc:sldMk cId="600617422" sldId="301"/>
        </pc:sldMkLst>
      </pc:sldChg>
      <pc:sldChg chg="del">
        <pc:chgData name="何 书豪" userId="29510f13baa319b6" providerId="LiveId" clId="{4CCCD079-6A46-1B4B-915D-621E4B9F375B}" dt="2019-06-13T07:16:27.230" v="181" actId="2696"/>
        <pc:sldMkLst>
          <pc:docMk/>
          <pc:sldMk cId="3943525450" sldId="302"/>
        </pc:sldMkLst>
      </pc:sldChg>
      <pc:sldChg chg="del">
        <pc:chgData name="何 书豪" userId="29510f13baa319b6" providerId="LiveId" clId="{4CCCD079-6A46-1B4B-915D-621E4B9F375B}" dt="2019-06-13T07:16:27.478" v="184" actId="2696"/>
        <pc:sldMkLst>
          <pc:docMk/>
          <pc:sldMk cId="4280942071" sldId="303"/>
        </pc:sldMkLst>
      </pc:sldChg>
      <pc:sldChg chg="del">
        <pc:chgData name="何 书豪" userId="29510f13baa319b6" providerId="LiveId" clId="{4CCCD079-6A46-1B4B-915D-621E4B9F375B}" dt="2019-06-13T07:16:27.308" v="182" actId="2696"/>
        <pc:sldMkLst>
          <pc:docMk/>
          <pc:sldMk cId="742280716" sldId="304"/>
        </pc:sldMkLst>
      </pc:sldChg>
      <pc:sldChg chg="del">
        <pc:chgData name="何 书豪" userId="29510f13baa319b6" providerId="LiveId" clId="{4CCCD079-6A46-1B4B-915D-621E4B9F375B}" dt="2019-06-13T07:16:26.996" v="177" actId="2696"/>
        <pc:sldMkLst>
          <pc:docMk/>
          <pc:sldMk cId="1032695177" sldId="305"/>
        </pc:sldMkLst>
      </pc:sldChg>
      <pc:sldChg chg="del">
        <pc:chgData name="何 书豪" userId="29510f13baa319b6" providerId="LiveId" clId="{4CCCD079-6A46-1B4B-915D-621E4B9F375B}" dt="2019-06-13T07:16:26.998" v="178" actId="2696"/>
        <pc:sldMkLst>
          <pc:docMk/>
          <pc:sldMk cId="1473922235" sldId="306"/>
        </pc:sldMkLst>
      </pc:sldChg>
      <pc:sldChg chg="del">
        <pc:chgData name="何 书豪" userId="29510f13baa319b6" providerId="LiveId" clId="{4CCCD079-6A46-1B4B-915D-621E4B9F375B}" dt="2019-06-13T07:16:29.720" v="187" actId="2696"/>
        <pc:sldMkLst>
          <pc:docMk/>
          <pc:sldMk cId="2383747360" sldId="307"/>
        </pc:sldMkLst>
      </pc:sldChg>
      <pc:sldChg chg="modTransition">
        <pc:chgData name="何 书豪" userId="29510f13baa319b6" providerId="LiveId" clId="{4CCCD079-6A46-1B4B-915D-621E4B9F375B}" dt="2019-06-13T07:53:52.501" v="999"/>
        <pc:sldMkLst>
          <pc:docMk/>
          <pc:sldMk cId="497746130" sldId="308"/>
        </pc:sldMkLst>
      </pc:sldChg>
      <pc:sldChg chg="addSp modSp modTransition modAnim">
        <pc:chgData name="何 书豪" userId="29510f13baa319b6" providerId="LiveId" clId="{4CCCD079-6A46-1B4B-915D-621E4B9F375B}" dt="2019-06-13T07:53:52.501" v="999"/>
        <pc:sldMkLst>
          <pc:docMk/>
          <pc:sldMk cId="3189953728" sldId="309"/>
        </pc:sldMkLst>
        <pc:picChg chg="add mod">
          <ac:chgData name="何 书豪" userId="29510f13baa319b6" providerId="LiveId" clId="{4CCCD079-6A46-1B4B-915D-621E4B9F375B}" dt="2019-06-13T07:08:16.994" v="4" actId="1076"/>
          <ac:picMkLst>
            <pc:docMk/>
            <pc:sldMk cId="3189953728" sldId="309"/>
            <ac:picMk id="10" creationId="{C9021802-879C-A24A-AB4A-A96615DD407E}"/>
          </ac:picMkLst>
        </pc:picChg>
        <pc:picChg chg="add mod">
          <ac:chgData name="何 书豪" userId="29510f13baa319b6" providerId="LiveId" clId="{4CCCD079-6A46-1B4B-915D-621E4B9F375B}" dt="2019-06-13T07:08:14.952" v="3" actId="1076"/>
          <ac:picMkLst>
            <pc:docMk/>
            <pc:sldMk cId="3189953728" sldId="309"/>
            <ac:picMk id="13" creationId="{A78C333F-0A44-B643-9907-FD7FE9A4C4C3}"/>
          </ac:picMkLst>
        </pc:picChg>
        <pc:picChg chg="add mod">
          <ac:chgData name="何 书豪" userId="29510f13baa319b6" providerId="LiveId" clId="{4CCCD079-6A46-1B4B-915D-621E4B9F375B}" dt="2019-06-13T07:08:14.952" v="3" actId="1076"/>
          <ac:picMkLst>
            <pc:docMk/>
            <pc:sldMk cId="3189953728" sldId="309"/>
            <ac:picMk id="17" creationId="{3ADDF926-7BC1-E54E-8492-3D31C23762A9}"/>
          </ac:picMkLst>
        </pc:picChg>
        <pc:picChg chg="add mod">
          <ac:chgData name="何 书豪" userId="29510f13baa319b6" providerId="LiveId" clId="{4CCCD079-6A46-1B4B-915D-621E4B9F375B}" dt="2019-06-13T07:08:12.871" v="2" actId="1076"/>
          <ac:picMkLst>
            <pc:docMk/>
            <pc:sldMk cId="3189953728" sldId="309"/>
            <ac:picMk id="19" creationId="{ED80CA9E-2A1C-4F40-B6E2-50961CCE39FE}"/>
          </ac:picMkLst>
        </pc:picChg>
        <pc:picChg chg="add mod">
          <ac:chgData name="何 书豪" userId="29510f13baa319b6" providerId="LiveId" clId="{4CCCD079-6A46-1B4B-915D-621E4B9F375B}" dt="2019-06-13T07:08:11.892" v="1" actId="1076"/>
          <ac:picMkLst>
            <pc:docMk/>
            <pc:sldMk cId="3189953728" sldId="309"/>
            <ac:picMk id="20" creationId="{FDCE37DE-99F8-E141-8EBF-955399380BE9}"/>
          </ac:picMkLst>
        </pc:picChg>
        <pc:picChg chg="add">
          <ac:chgData name="何 书豪" userId="29510f13baa319b6" providerId="LiveId" clId="{4CCCD079-6A46-1B4B-915D-621E4B9F375B}" dt="2019-06-13T07:08:09.606" v="0"/>
          <ac:picMkLst>
            <pc:docMk/>
            <pc:sldMk cId="3189953728" sldId="309"/>
            <ac:picMk id="21" creationId="{783385DA-5281-0148-AED0-C6F1080F5529}"/>
          </ac:picMkLst>
        </pc:picChg>
        <pc:picChg chg="add mod">
          <ac:chgData name="何 书豪" userId="29510f13baa319b6" providerId="LiveId" clId="{4CCCD079-6A46-1B4B-915D-621E4B9F375B}" dt="2019-06-13T07:17:26.110" v="223" actId="1076"/>
          <ac:picMkLst>
            <pc:docMk/>
            <pc:sldMk cId="3189953728" sldId="309"/>
            <ac:picMk id="22" creationId="{D972623C-9D39-9F4E-9C17-ED295F514BC3}"/>
          </ac:picMkLst>
        </pc:picChg>
      </pc:sldChg>
      <pc:sldChg chg="addSp modSp modTransition modAnim">
        <pc:chgData name="何 书豪" userId="29510f13baa319b6" providerId="LiveId" clId="{4CCCD079-6A46-1B4B-915D-621E4B9F375B}" dt="2019-06-13T07:53:52.501" v="999"/>
        <pc:sldMkLst>
          <pc:docMk/>
          <pc:sldMk cId="923020915" sldId="310"/>
        </pc:sldMkLst>
        <pc:picChg chg="add mod">
          <ac:chgData name="何 书豪" userId="29510f13baa319b6" providerId="LiveId" clId="{4CCCD079-6A46-1B4B-915D-621E4B9F375B}" dt="2019-06-13T07:08:43.364" v="13" actId="1076"/>
          <ac:picMkLst>
            <pc:docMk/>
            <pc:sldMk cId="923020915" sldId="310"/>
            <ac:picMk id="8" creationId="{5CEEBF4C-53C4-DB45-9464-7C173DB6FBAB}"/>
          </ac:picMkLst>
        </pc:picChg>
        <pc:picChg chg="add mod">
          <ac:chgData name="何 书豪" userId="29510f13baa319b6" providerId="LiveId" clId="{4CCCD079-6A46-1B4B-915D-621E4B9F375B}" dt="2019-06-13T07:17:30.731" v="225" actId="1036"/>
          <ac:picMkLst>
            <pc:docMk/>
            <pc:sldMk cId="923020915" sldId="310"/>
            <ac:picMk id="9" creationId="{9D33D8CE-393E-CE4B-9A0A-D0A827BCBD68}"/>
          </ac:picMkLst>
        </pc:picChg>
      </pc:sldChg>
      <pc:sldChg chg="addSp delSp modSp mod modTransition setBg modAnim">
        <pc:chgData name="何 书豪" userId="29510f13baa319b6" providerId="LiveId" clId="{4CCCD079-6A46-1B4B-915D-621E4B9F375B}" dt="2019-06-13T07:53:52.501" v="999"/>
        <pc:sldMkLst>
          <pc:docMk/>
          <pc:sldMk cId="2791652089" sldId="311"/>
        </pc:sldMkLst>
        <pc:spChg chg="mod">
          <ac:chgData name="何 书豪" userId="29510f13baa319b6" providerId="LiveId" clId="{4CCCD079-6A46-1B4B-915D-621E4B9F375B}" dt="2019-06-13T07:08:38.288" v="11" actId="26606"/>
          <ac:spMkLst>
            <pc:docMk/>
            <pc:sldMk cId="2791652089" sldId="311"/>
            <ac:spMk id="7" creationId="{00000000-0000-0000-0000-000000000000}"/>
          </ac:spMkLst>
        </pc:spChg>
        <pc:spChg chg="add del">
          <ac:chgData name="何 书豪" userId="29510f13baa319b6" providerId="LiveId" clId="{4CCCD079-6A46-1B4B-915D-621E4B9F375B}" dt="2019-06-13T07:08:38.288" v="11" actId="26606"/>
          <ac:spMkLst>
            <pc:docMk/>
            <pc:sldMk cId="2791652089" sldId="311"/>
            <ac:spMk id="15" creationId="{A4AC5506-6312-4701-8D3C-40187889A947}"/>
          </ac:spMkLst>
        </pc:spChg>
        <pc:picChg chg="add del">
          <ac:chgData name="何 书豪" userId="29510f13baa319b6" providerId="LiveId" clId="{4CCCD079-6A46-1B4B-915D-621E4B9F375B}" dt="2019-06-13T07:08:22.539" v="6"/>
          <ac:picMkLst>
            <pc:docMk/>
            <pc:sldMk cId="2791652089" sldId="311"/>
            <ac:picMk id="3" creationId="{4BA3C5D7-600C-004F-B735-E306355D3B6C}"/>
          </ac:picMkLst>
        </pc:picChg>
        <pc:picChg chg="add del">
          <ac:chgData name="何 书豪" userId="29510f13baa319b6" providerId="LiveId" clId="{4CCCD079-6A46-1B4B-915D-621E4B9F375B}" dt="2019-06-13T07:08:22.539" v="6"/>
          <ac:picMkLst>
            <pc:docMk/>
            <pc:sldMk cId="2791652089" sldId="311"/>
            <ac:picMk id="4" creationId="{9B202FFC-B5EA-6549-AAE3-81C7811BF244}"/>
          </ac:picMkLst>
        </pc:picChg>
        <pc:picChg chg="add del">
          <ac:chgData name="何 书豪" userId="29510f13baa319b6" providerId="LiveId" clId="{4CCCD079-6A46-1B4B-915D-621E4B9F375B}" dt="2019-06-13T07:08:22.539" v="6"/>
          <ac:picMkLst>
            <pc:docMk/>
            <pc:sldMk cId="2791652089" sldId="311"/>
            <ac:picMk id="5" creationId="{8C528B3B-8328-754F-82B1-7F5285C24D89}"/>
          </ac:picMkLst>
        </pc:picChg>
        <pc:picChg chg="add del">
          <ac:chgData name="何 书豪" userId="29510f13baa319b6" providerId="LiveId" clId="{4CCCD079-6A46-1B4B-915D-621E4B9F375B}" dt="2019-06-13T07:08:22.539" v="6"/>
          <ac:picMkLst>
            <pc:docMk/>
            <pc:sldMk cId="2791652089" sldId="311"/>
            <ac:picMk id="6" creationId="{7002FE7B-985E-774B-AA05-63AE97A3EDE6}"/>
          </ac:picMkLst>
        </pc:picChg>
        <pc:picChg chg="add del">
          <ac:chgData name="何 书豪" userId="29510f13baa319b6" providerId="LiveId" clId="{4CCCD079-6A46-1B4B-915D-621E4B9F375B}" dt="2019-06-13T07:08:22.539" v="6"/>
          <ac:picMkLst>
            <pc:docMk/>
            <pc:sldMk cId="2791652089" sldId="311"/>
            <ac:picMk id="8" creationId="{C6FC1AE2-B6C8-7742-B283-CECF97323558}"/>
          </ac:picMkLst>
        </pc:picChg>
        <pc:picChg chg="add del">
          <ac:chgData name="何 书豪" userId="29510f13baa319b6" providerId="LiveId" clId="{4CCCD079-6A46-1B4B-915D-621E4B9F375B}" dt="2019-06-13T07:08:22.539" v="6"/>
          <ac:picMkLst>
            <pc:docMk/>
            <pc:sldMk cId="2791652089" sldId="311"/>
            <ac:picMk id="9" creationId="{CCC7787D-83CF-F843-BE09-AB97B76A41E0}"/>
          </ac:picMkLst>
        </pc:picChg>
        <pc:picChg chg="add mod">
          <ac:chgData name="何 书豪" userId="29510f13baa319b6" providerId="LiveId" clId="{4CCCD079-6A46-1B4B-915D-621E4B9F375B}" dt="2019-06-13T07:08:50.916" v="16" actId="1076"/>
          <ac:picMkLst>
            <pc:docMk/>
            <pc:sldMk cId="2791652089" sldId="311"/>
            <ac:picMk id="10" creationId="{799588D2-849C-EE48-8189-8A71CA56AAD4}"/>
          </ac:picMkLst>
        </pc:picChg>
        <pc:picChg chg="add del">
          <ac:chgData name="何 书豪" userId="29510f13baa319b6" providerId="LiveId" clId="{4CCCD079-6A46-1B4B-915D-621E4B9F375B}" dt="2019-06-13T07:17:33.948" v="227"/>
          <ac:picMkLst>
            <pc:docMk/>
            <pc:sldMk cId="2791652089" sldId="311"/>
            <ac:picMk id="11" creationId="{9B8C06F0-17F3-B24C-8093-CB0F0F79F241}"/>
          </ac:picMkLst>
        </pc:picChg>
      </pc:sldChg>
      <pc:sldChg chg="addSp modSp modTransition">
        <pc:chgData name="何 书豪" userId="29510f13baa319b6" providerId="LiveId" clId="{4CCCD079-6A46-1B4B-915D-621E4B9F375B}" dt="2019-06-13T07:53:52.501" v="999"/>
        <pc:sldMkLst>
          <pc:docMk/>
          <pc:sldMk cId="3347535787" sldId="312"/>
        </pc:sldMkLst>
        <pc:picChg chg="add mod">
          <ac:chgData name="何 书豪" userId="29510f13baa319b6" providerId="LiveId" clId="{4CCCD079-6A46-1B4B-915D-621E4B9F375B}" dt="2019-06-13T07:08:57.566" v="20" actId="1076"/>
          <ac:picMkLst>
            <pc:docMk/>
            <pc:sldMk cId="3347535787" sldId="312"/>
            <ac:picMk id="3" creationId="{179D6B1A-4CAC-2E4C-A802-B4F52355A56A}"/>
          </ac:picMkLst>
        </pc:picChg>
      </pc:sldChg>
      <pc:sldChg chg="addSp modSp modTransition">
        <pc:chgData name="何 书豪" userId="29510f13baa319b6" providerId="LiveId" clId="{4CCCD079-6A46-1B4B-915D-621E4B9F375B}" dt="2019-06-13T07:53:52.501" v="999"/>
        <pc:sldMkLst>
          <pc:docMk/>
          <pc:sldMk cId="4056693140" sldId="313"/>
        </pc:sldMkLst>
        <pc:picChg chg="add mod">
          <ac:chgData name="何 书豪" userId="29510f13baa319b6" providerId="LiveId" clId="{4CCCD079-6A46-1B4B-915D-621E4B9F375B}" dt="2019-06-13T07:08:59.973" v="21" actId="1076"/>
          <ac:picMkLst>
            <pc:docMk/>
            <pc:sldMk cId="4056693140" sldId="313"/>
            <ac:picMk id="3" creationId="{1050D93C-654A-5F47-BAE2-C58F87D12DBE}"/>
          </ac:picMkLst>
        </pc:picChg>
      </pc:sldChg>
      <pc:sldChg chg="addSp modSp modTransition modAnim">
        <pc:chgData name="何 书豪" userId="29510f13baa319b6" providerId="LiveId" clId="{4CCCD079-6A46-1B4B-915D-621E4B9F375B}" dt="2019-06-13T07:53:52.501" v="999"/>
        <pc:sldMkLst>
          <pc:docMk/>
          <pc:sldMk cId="1586247874" sldId="314"/>
        </pc:sldMkLst>
        <pc:spChg chg="mod">
          <ac:chgData name="何 书豪" userId="29510f13baa319b6" providerId="LiveId" clId="{4CCCD079-6A46-1B4B-915D-621E4B9F375B}" dt="2019-06-13T07:17:41.634" v="228" actId="14100"/>
          <ac:spMkLst>
            <pc:docMk/>
            <pc:sldMk cId="1586247874" sldId="314"/>
            <ac:spMk id="8" creationId="{00000000-0000-0000-0000-000000000000}"/>
          </ac:spMkLst>
        </pc:spChg>
        <pc:picChg chg="add mod">
          <ac:chgData name="何 书豪" userId="29510f13baa319b6" providerId="LiveId" clId="{4CCCD079-6A46-1B4B-915D-621E4B9F375B}" dt="2019-06-13T07:17:47.773" v="235" actId="1035"/>
          <ac:picMkLst>
            <pc:docMk/>
            <pc:sldMk cId="1586247874" sldId="314"/>
            <ac:picMk id="9" creationId="{C4983399-0644-C845-9F5D-CD0CD5AA37F8}"/>
          </ac:picMkLst>
        </pc:picChg>
        <pc:picChg chg="add mod">
          <ac:chgData name="何 书豪" userId="29510f13baa319b6" providerId="LiveId" clId="{4CCCD079-6A46-1B4B-915D-621E4B9F375B}" dt="2019-06-13T07:37:00.150" v="725" actId="1076"/>
          <ac:picMkLst>
            <pc:docMk/>
            <pc:sldMk cId="1586247874" sldId="314"/>
            <ac:picMk id="11" creationId="{85F9DFCB-43C2-6142-9948-39A7F7A84E1B}"/>
          </ac:picMkLst>
        </pc:picChg>
        <pc:picChg chg="add">
          <ac:chgData name="何 书豪" userId="29510f13baa319b6" providerId="LiveId" clId="{4CCCD079-6A46-1B4B-915D-621E4B9F375B}" dt="2019-06-13T07:36:55.959" v="724"/>
          <ac:picMkLst>
            <pc:docMk/>
            <pc:sldMk cId="1586247874" sldId="314"/>
            <ac:picMk id="12" creationId="{434E3858-14FD-CC4F-8F2E-40E514766AA5}"/>
          </ac:picMkLst>
        </pc:picChg>
        <pc:picChg chg="add mod">
          <ac:chgData name="何 书豪" userId="29510f13baa319b6" providerId="LiveId" clId="{4CCCD079-6A46-1B4B-915D-621E4B9F375B}" dt="2019-06-13T07:37:02.961" v="726" actId="1076"/>
          <ac:picMkLst>
            <pc:docMk/>
            <pc:sldMk cId="1586247874" sldId="314"/>
            <ac:picMk id="13" creationId="{30450283-1BC1-5C40-97FA-337C999EF578}"/>
          </ac:picMkLst>
        </pc:picChg>
        <pc:picChg chg="add">
          <ac:chgData name="何 书豪" userId="29510f13baa319b6" providerId="LiveId" clId="{4CCCD079-6A46-1B4B-915D-621E4B9F375B}" dt="2019-06-13T07:36:55.959" v="724"/>
          <ac:picMkLst>
            <pc:docMk/>
            <pc:sldMk cId="1586247874" sldId="314"/>
            <ac:picMk id="14" creationId="{9BA0720A-C399-D24F-9D66-87C5C7163CA8}"/>
          </ac:picMkLst>
        </pc:picChg>
        <pc:picChg chg="add mod">
          <ac:chgData name="何 书豪" userId="29510f13baa319b6" providerId="LiveId" clId="{4CCCD079-6A46-1B4B-915D-621E4B9F375B}" dt="2019-06-13T07:37:04.695" v="727" actId="1076"/>
          <ac:picMkLst>
            <pc:docMk/>
            <pc:sldMk cId="1586247874" sldId="314"/>
            <ac:picMk id="15" creationId="{41CAA9DB-BF02-3E48-995C-55B5BEDD7758}"/>
          </ac:picMkLst>
        </pc:picChg>
      </pc:sldChg>
      <pc:sldChg chg="addSp modSp modTransition modAnim">
        <pc:chgData name="何 书豪" userId="29510f13baa319b6" providerId="LiveId" clId="{4CCCD079-6A46-1B4B-915D-621E4B9F375B}" dt="2019-06-13T07:53:52.501" v="999"/>
        <pc:sldMkLst>
          <pc:docMk/>
          <pc:sldMk cId="798148514" sldId="315"/>
        </pc:sldMkLst>
        <pc:spChg chg="mod">
          <ac:chgData name="何 书豪" userId="29510f13baa319b6" providerId="LiveId" clId="{4CCCD079-6A46-1B4B-915D-621E4B9F375B}" dt="2019-06-13T07:19:07.108" v="267" actId="14100"/>
          <ac:spMkLst>
            <pc:docMk/>
            <pc:sldMk cId="798148514" sldId="315"/>
            <ac:spMk id="9" creationId="{00000000-0000-0000-0000-000000000000}"/>
          </ac:spMkLst>
        </pc:spChg>
        <pc:picChg chg="add mod">
          <ac:chgData name="何 书豪" userId="29510f13baa319b6" providerId="LiveId" clId="{4CCCD079-6A46-1B4B-915D-621E4B9F375B}" dt="2019-06-13T07:17:54.888" v="237" actId="1076"/>
          <ac:picMkLst>
            <pc:docMk/>
            <pc:sldMk cId="798148514" sldId="315"/>
            <ac:picMk id="5" creationId="{4DBC376A-4B67-BF4C-8BE8-218A1EDAD283}"/>
          </ac:picMkLst>
        </pc:picChg>
        <pc:picChg chg="add">
          <ac:chgData name="何 书豪" userId="29510f13baa319b6" providerId="LiveId" clId="{4CCCD079-6A46-1B4B-915D-621E4B9F375B}" dt="2019-06-13T07:37:07.199" v="728"/>
          <ac:picMkLst>
            <pc:docMk/>
            <pc:sldMk cId="798148514" sldId="315"/>
            <ac:picMk id="6" creationId="{88BC1896-C231-F046-AD0F-BCD638AA343B}"/>
          </ac:picMkLst>
        </pc:picChg>
        <pc:picChg chg="add mod">
          <ac:chgData name="何 书豪" userId="29510f13baa319b6" providerId="LiveId" clId="{4CCCD079-6A46-1B4B-915D-621E4B9F375B}" dt="2019-06-13T07:37:22.391" v="736" actId="1076"/>
          <ac:picMkLst>
            <pc:docMk/>
            <pc:sldMk cId="798148514" sldId="315"/>
            <ac:picMk id="8" creationId="{8A4DF2E4-E312-4C43-81C6-11D384C8B8C6}"/>
          </ac:picMkLst>
        </pc:picChg>
        <pc:picChg chg="add mod">
          <ac:chgData name="何 书豪" userId="29510f13baa319b6" providerId="LiveId" clId="{4CCCD079-6A46-1B4B-915D-621E4B9F375B}" dt="2019-06-13T07:37:24.075" v="737" actId="1076"/>
          <ac:picMkLst>
            <pc:docMk/>
            <pc:sldMk cId="798148514" sldId="315"/>
            <ac:picMk id="10" creationId="{9CFF894D-E6D6-174E-9BDB-B1111639B601}"/>
          </ac:picMkLst>
        </pc:picChg>
        <pc:picChg chg="add mod">
          <ac:chgData name="何 书豪" userId="29510f13baa319b6" providerId="LiveId" clId="{4CCCD079-6A46-1B4B-915D-621E4B9F375B}" dt="2019-06-13T07:37:18.428" v="733" actId="1076"/>
          <ac:picMkLst>
            <pc:docMk/>
            <pc:sldMk cId="798148514" sldId="315"/>
            <ac:picMk id="11" creationId="{A18101BA-9814-5F4A-A519-FA7A1C38DBCC}"/>
          </ac:picMkLst>
        </pc:picChg>
        <pc:picChg chg="add">
          <ac:chgData name="何 书豪" userId="29510f13baa319b6" providerId="LiveId" clId="{4CCCD079-6A46-1B4B-915D-621E4B9F375B}" dt="2019-06-13T07:37:07.199" v="728"/>
          <ac:picMkLst>
            <pc:docMk/>
            <pc:sldMk cId="798148514" sldId="315"/>
            <ac:picMk id="12" creationId="{24A4AE29-3B52-0F4A-8E40-B01ACDF8104F}"/>
          </ac:picMkLst>
        </pc:picChg>
      </pc:sldChg>
      <pc:sldChg chg="addSp modSp modTransition modAnim">
        <pc:chgData name="何 书豪" userId="29510f13baa319b6" providerId="LiveId" clId="{4CCCD079-6A46-1B4B-915D-621E4B9F375B}" dt="2019-06-13T07:53:52.501" v="999"/>
        <pc:sldMkLst>
          <pc:docMk/>
          <pc:sldMk cId="3575262695" sldId="316"/>
        </pc:sldMkLst>
        <pc:spChg chg="mod">
          <ac:chgData name="何 书豪" userId="29510f13baa319b6" providerId="LiveId" clId="{4CCCD079-6A46-1B4B-915D-621E4B9F375B}" dt="2019-06-13T07:19:12.552" v="271" actId="14100"/>
          <ac:spMkLst>
            <pc:docMk/>
            <pc:sldMk cId="3575262695" sldId="316"/>
            <ac:spMk id="9" creationId="{00000000-0000-0000-0000-000000000000}"/>
          </ac:spMkLst>
        </pc:spChg>
        <pc:picChg chg="add mod">
          <ac:chgData name="何 书豪" userId="29510f13baa319b6" providerId="LiveId" clId="{4CCCD079-6A46-1B4B-915D-621E4B9F375B}" dt="2019-06-13T07:17:58.611" v="239" actId="1076"/>
          <ac:picMkLst>
            <pc:docMk/>
            <pc:sldMk cId="3575262695" sldId="316"/>
            <ac:picMk id="5" creationId="{B4F21F7C-9174-3B4B-A5E1-651D6BB65BAE}"/>
          </ac:picMkLst>
        </pc:picChg>
        <pc:picChg chg="add">
          <ac:chgData name="何 书豪" userId="29510f13baa319b6" providerId="LiveId" clId="{4CCCD079-6A46-1B4B-915D-621E4B9F375B}" dt="2019-06-13T07:37:26.123" v="738"/>
          <ac:picMkLst>
            <pc:docMk/>
            <pc:sldMk cId="3575262695" sldId="316"/>
            <ac:picMk id="6" creationId="{2D4AAC86-1228-9740-90EF-3E521F30929E}"/>
          </ac:picMkLst>
        </pc:picChg>
        <pc:picChg chg="add">
          <ac:chgData name="何 书豪" userId="29510f13baa319b6" providerId="LiveId" clId="{4CCCD079-6A46-1B4B-915D-621E4B9F375B}" dt="2019-06-13T07:37:26.123" v="738"/>
          <ac:picMkLst>
            <pc:docMk/>
            <pc:sldMk cId="3575262695" sldId="316"/>
            <ac:picMk id="8" creationId="{105A98EF-C233-874D-8CAD-D4FD2F198A11}"/>
          </ac:picMkLst>
        </pc:picChg>
        <pc:picChg chg="add">
          <ac:chgData name="何 书豪" userId="29510f13baa319b6" providerId="LiveId" clId="{4CCCD079-6A46-1B4B-915D-621E4B9F375B}" dt="2019-06-13T07:37:26.123" v="738"/>
          <ac:picMkLst>
            <pc:docMk/>
            <pc:sldMk cId="3575262695" sldId="316"/>
            <ac:picMk id="10" creationId="{718156BD-9EBA-8140-B7D6-80E54C470D00}"/>
          </ac:picMkLst>
        </pc:picChg>
        <pc:picChg chg="add mod">
          <ac:chgData name="何 书豪" userId="29510f13baa319b6" providerId="LiveId" clId="{4CCCD079-6A46-1B4B-915D-621E4B9F375B}" dt="2019-06-13T07:37:33.190" v="741" actId="1076"/>
          <ac:picMkLst>
            <pc:docMk/>
            <pc:sldMk cId="3575262695" sldId="316"/>
            <ac:picMk id="11" creationId="{E22D43FE-10E8-0443-A177-03EF32051A98}"/>
          </ac:picMkLst>
        </pc:picChg>
        <pc:picChg chg="add mod">
          <ac:chgData name="何 书豪" userId="29510f13baa319b6" providerId="LiveId" clId="{4CCCD079-6A46-1B4B-915D-621E4B9F375B}" dt="2019-06-13T07:37:36.311" v="742" actId="1076"/>
          <ac:picMkLst>
            <pc:docMk/>
            <pc:sldMk cId="3575262695" sldId="316"/>
            <ac:picMk id="12" creationId="{9ED54CA0-0F02-D448-A22F-D6276470C36D}"/>
          </ac:picMkLst>
        </pc:picChg>
      </pc:sldChg>
      <pc:sldChg chg="addSp modSp modTransition modAnim">
        <pc:chgData name="何 书豪" userId="29510f13baa319b6" providerId="LiveId" clId="{4CCCD079-6A46-1B4B-915D-621E4B9F375B}" dt="2019-06-13T07:53:52.501" v="999"/>
        <pc:sldMkLst>
          <pc:docMk/>
          <pc:sldMk cId="87413912" sldId="317"/>
        </pc:sldMkLst>
        <pc:spChg chg="mod">
          <ac:chgData name="何 书豪" userId="29510f13baa319b6" providerId="LiveId" clId="{4CCCD079-6A46-1B4B-915D-621E4B9F375B}" dt="2019-06-13T07:19:18.023" v="275" actId="14100"/>
          <ac:spMkLst>
            <pc:docMk/>
            <pc:sldMk cId="87413912" sldId="317"/>
            <ac:spMk id="9" creationId="{00000000-0000-0000-0000-000000000000}"/>
          </ac:spMkLst>
        </pc:spChg>
        <pc:picChg chg="add">
          <ac:chgData name="何 书豪" userId="29510f13baa319b6" providerId="LiveId" clId="{4CCCD079-6A46-1B4B-915D-621E4B9F375B}" dt="2019-06-13T07:18:01.315" v="240"/>
          <ac:picMkLst>
            <pc:docMk/>
            <pc:sldMk cId="87413912" sldId="317"/>
            <ac:picMk id="5" creationId="{81E19D55-CF43-084F-9FB0-951518B2410C}"/>
          </ac:picMkLst>
        </pc:picChg>
        <pc:picChg chg="add">
          <ac:chgData name="何 书豪" userId="29510f13baa319b6" providerId="LiveId" clId="{4CCCD079-6A46-1B4B-915D-621E4B9F375B}" dt="2019-06-13T07:37:39.786" v="743"/>
          <ac:picMkLst>
            <pc:docMk/>
            <pc:sldMk cId="87413912" sldId="317"/>
            <ac:picMk id="6" creationId="{1A4646EF-72F8-FF46-BC31-4555E585C94C}"/>
          </ac:picMkLst>
        </pc:picChg>
        <pc:picChg chg="add">
          <ac:chgData name="何 书豪" userId="29510f13baa319b6" providerId="LiveId" clId="{4CCCD079-6A46-1B4B-915D-621E4B9F375B}" dt="2019-06-13T07:37:39.786" v="743"/>
          <ac:picMkLst>
            <pc:docMk/>
            <pc:sldMk cId="87413912" sldId="317"/>
            <ac:picMk id="8" creationId="{B4EAF544-7E7E-844A-8BA3-676698AAF282}"/>
          </ac:picMkLst>
        </pc:picChg>
        <pc:picChg chg="add">
          <ac:chgData name="何 书豪" userId="29510f13baa319b6" providerId="LiveId" clId="{4CCCD079-6A46-1B4B-915D-621E4B9F375B}" dt="2019-06-13T07:37:39.786" v="743"/>
          <ac:picMkLst>
            <pc:docMk/>
            <pc:sldMk cId="87413912" sldId="317"/>
            <ac:picMk id="10" creationId="{4AE41387-B88B-9D49-9202-09283A94C4DF}"/>
          </ac:picMkLst>
        </pc:picChg>
        <pc:picChg chg="add">
          <ac:chgData name="何 书豪" userId="29510f13baa319b6" providerId="LiveId" clId="{4CCCD079-6A46-1B4B-915D-621E4B9F375B}" dt="2019-06-13T07:37:39.786" v="743"/>
          <ac:picMkLst>
            <pc:docMk/>
            <pc:sldMk cId="87413912" sldId="317"/>
            <ac:picMk id="11" creationId="{2E3A868F-6DC6-ED41-B891-61395E06C6CE}"/>
          </ac:picMkLst>
        </pc:picChg>
        <pc:picChg chg="add mod">
          <ac:chgData name="何 书豪" userId="29510f13baa319b6" providerId="LiveId" clId="{4CCCD079-6A46-1B4B-915D-621E4B9F375B}" dt="2019-06-13T07:37:45.539" v="746" actId="1076"/>
          <ac:picMkLst>
            <pc:docMk/>
            <pc:sldMk cId="87413912" sldId="317"/>
            <ac:picMk id="12" creationId="{AC226449-6497-BD45-B240-F67F98FB3B00}"/>
          </ac:picMkLst>
        </pc:picChg>
      </pc:sldChg>
      <pc:sldChg chg="addSp modSp modTransition modAnim">
        <pc:chgData name="何 书豪" userId="29510f13baa319b6" providerId="LiveId" clId="{4CCCD079-6A46-1B4B-915D-621E4B9F375B}" dt="2019-06-13T07:53:52.501" v="999"/>
        <pc:sldMkLst>
          <pc:docMk/>
          <pc:sldMk cId="2474698257" sldId="318"/>
        </pc:sldMkLst>
        <pc:spChg chg="mod">
          <ac:chgData name="何 书豪" userId="29510f13baa319b6" providerId="LiveId" clId="{4CCCD079-6A46-1B4B-915D-621E4B9F375B}" dt="2019-06-13T07:19:27.547" v="280" actId="403"/>
          <ac:spMkLst>
            <pc:docMk/>
            <pc:sldMk cId="2474698257" sldId="318"/>
            <ac:spMk id="9" creationId="{00000000-0000-0000-0000-000000000000}"/>
          </ac:spMkLst>
        </pc:spChg>
        <pc:picChg chg="add">
          <ac:chgData name="何 书豪" userId="29510f13baa319b6" providerId="LiveId" clId="{4CCCD079-6A46-1B4B-915D-621E4B9F375B}" dt="2019-06-13T07:18:03.389" v="241"/>
          <ac:picMkLst>
            <pc:docMk/>
            <pc:sldMk cId="2474698257" sldId="318"/>
            <ac:picMk id="5" creationId="{D25A21E4-9E43-D54E-AC51-A433CB370853}"/>
          </ac:picMkLst>
        </pc:picChg>
        <pc:picChg chg="add">
          <ac:chgData name="何 书豪" userId="29510f13baa319b6" providerId="LiveId" clId="{4CCCD079-6A46-1B4B-915D-621E4B9F375B}" dt="2019-06-13T07:37:46.922" v="747"/>
          <ac:picMkLst>
            <pc:docMk/>
            <pc:sldMk cId="2474698257" sldId="318"/>
            <ac:picMk id="6" creationId="{8322950D-D5A4-7B4D-AE2E-DAA1B4CC8C40}"/>
          </ac:picMkLst>
        </pc:picChg>
        <pc:picChg chg="add mod">
          <ac:chgData name="何 书豪" userId="29510f13baa319b6" providerId="LiveId" clId="{4CCCD079-6A46-1B4B-915D-621E4B9F375B}" dt="2019-06-13T07:37:52.012" v="749" actId="1076"/>
          <ac:picMkLst>
            <pc:docMk/>
            <pc:sldMk cId="2474698257" sldId="318"/>
            <ac:picMk id="8" creationId="{D6AC29D5-AB7C-9B4A-9BFA-2254535BE3F0}"/>
          </ac:picMkLst>
        </pc:picChg>
        <pc:picChg chg="add mod">
          <ac:chgData name="何 书豪" userId="29510f13baa319b6" providerId="LiveId" clId="{4CCCD079-6A46-1B4B-915D-621E4B9F375B}" dt="2019-06-13T07:37:52.012" v="749" actId="1076"/>
          <ac:picMkLst>
            <pc:docMk/>
            <pc:sldMk cId="2474698257" sldId="318"/>
            <ac:picMk id="10" creationId="{59D7C16E-9D7F-CC4B-A3DC-7B34EE8D403D}"/>
          </ac:picMkLst>
        </pc:picChg>
        <pc:picChg chg="add mod">
          <ac:chgData name="何 书豪" userId="29510f13baa319b6" providerId="LiveId" clId="{4CCCD079-6A46-1B4B-915D-621E4B9F375B}" dt="2019-06-13T07:37:49.061" v="748" actId="1076"/>
          <ac:picMkLst>
            <pc:docMk/>
            <pc:sldMk cId="2474698257" sldId="318"/>
            <ac:picMk id="11" creationId="{5D673A6A-F518-6F44-B913-81C2B610DA88}"/>
          </ac:picMkLst>
        </pc:picChg>
        <pc:picChg chg="add">
          <ac:chgData name="何 书豪" userId="29510f13baa319b6" providerId="LiveId" clId="{4CCCD079-6A46-1B4B-915D-621E4B9F375B}" dt="2019-06-13T07:37:46.922" v="747"/>
          <ac:picMkLst>
            <pc:docMk/>
            <pc:sldMk cId="2474698257" sldId="318"/>
            <ac:picMk id="12" creationId="{A60D866A-CF14-3E4B-BC50-BA0CE8F54A2B}"/>
          </ac:picMkLst>
        </pc:picChg>
      </pc:sldChg>
      <pc:sldChg chg="addSp modSp modTransition modAnim">
        <pc:chgData name="何 书豪" userId="29510f13baa319b6" providerId="LiveId" clId="{4CCCD079-6A46-1B4B-915D-621E4B9F375B}" dt="2019-06-13T07:53:52.501" v="999"/>
        <pc:sldMkLst>
          <pc:docMk/>
          <pc:sldMk cId="3942483690" sldId="319"/>
        </pc:sldMkLst>
        <pc:spChg chg="mod">
          <ac:chgData name="何 书豪" userId="29510f13baa319b6" providerId="LiveId" clId="{4CCCD079-6A46-1B4B-915D-621E4B9F375B}" dt="2019-06-13T07:19:37.170" v="288" actId="14100"/>
          <ac:spMkLst>
            <pc:docMk/>
            <pc:sldMk cId="3942483690" sldId="319"/>
            <ac:spMk id="9" creationId="{00000000-0000-0000-0000-000000000000}"/>
          </ac:spMkLst>
        </pc:spChg>
        <pc:picChg chg="mod">
          <ac:chgData name="何 书豪" userId="29510f13baa319b6" providerId="LiveId" clId="{4CCCD079-6A46-1B4B-915D-621E4B9F375B}" dt="2019-06-13T07:19:38.657" v="289" actId="1076"/>
          <ac:picMkLst>
            <pc:docMk/>
            <pc:sldMk cId="3942483690" sldId="319"/>
            <ac:picMk id="2" creationId="{00000000-0000-0000-0000-000000000000}"/>
          </ac:picMkLst>
        </pc:picChg>
        <pc:picChg chg="add">
          <ac:chgData name="何 书豪" userId="29510f13baa319b6" providerId="LiveId" clId="{4CCCD079-6A46-1B4B-915D-621E4B9F375B}" dt="2019-06-13T07:18:04.971" v="242"/>
          <ac:picMkLst>
            <pc:docMk/>
            <pc:sldMk cId="3942483690" sldId="319"/>
            <ac:picMk id="5" creationId="{2CFD7D44-397F-224F-B22F-3FECE731BD7C}"/>
          </ac:picMkLst>
        </pc:picChg>
        <pc:picChg chg="add">
          <ac:chgData name="何 书豪" userId="29510f13baa319b6" providerId="LiveId" clId="{4CCCD079-6A46-1B4B-915D-621E4B9F375B}" dt="2019-06-13T07:37:54.096" v="750"/>
          <ac:picMkLst>
            <pc:docMk/>
            <pc:sldMk cId="3942483690" sldId="319"/>
            <ac:picMk id="6" creationId="{D5FFBA29-517C-FB4A-9511-DCD26D0EE118}"/>
          </ac:picMkLst>
        </pc:picChg>
        <pc:picChg chg="add">
          <ac:chgData name="何 书豪" userId="29510f13baa319b6" providerId="LiveId" clId="{4CCCD079-6A46-1B4B-915D-621E4B9F375B}" dt="2019-06-13T07:37:54.096" v="750"/>
          <ac:picMkLst>
            <pc:docMk/>
            <pc:sldMk cId="3942483690" sldId="319"/>
            <ac:picMk id="8" creationId="{9925BA37-29AA-124F-87E3-93A7282C06C1}"/>
          </ac:picMkLst>
        </pc:picChg>
        <pc:picChg chg="add">
          <ac:chgData name="何 书豪" userId="29510f13baa319b6" providerId="LiveId" clId="{4CCCD079-6A46-1B4B-915D-621E4B9F375B}" dt="2019-06-13T07:37:54.096" v="750"/>
          <ac:picMkLst>
            <pc:docMk/>
            <pc:sldMk cId="3942483690" sldId="319"/>
            <ac:picMk id="10" creationId="{018B860F-73C6-7149-B261-B7D498DAB639}"/>
          </ac:picMkLst>
        </pc:picChg>
        <pc:picChg chg="add mod">
          <ac:chgData name="何 书豪" userId="29510f13baa319b6" providerId="LiveId" clId="{4CCCD079-6A46-1B4B-915D-621E4B9F375B}" dt="2019-06-13T07:37:56.044" v="751" actId="1076"/>
          <ac:picMkLst>
            <pc:docMk/>
            <pc:sldMk cId="3942483690" sldId="319"/>
            <ac:picMk id="11" creationId="{9C97B6FA-5BC7-B04B-86A5-501C99400F72}"/>
          </ac:picMkLst>
        </pc:picChg>
        <pc:picChg chg="add">
          <ac:chgData name="何 书豪" userId="29510f13baa319b6" providerId="LiveId" clId="{4CCCD079-6A46-1B4B-915D-621E4B9F375B}" dt="2019-06-13T07:37:54.096" v="750"/>
          <ac:picMkLst>
            <pc:docMk/>
            <pc:sldMk cId="3942483690" sldId="319"/>
            <ac:picMk id="12" creationId="{E286A65F-090C-0F45-8E93-202F98D0ADDF}"/>
          </ac:picMkLst>
        </pc:picChg>
      </pc:sldChg>
      <pc:sldChg chg="addSp modSp modTransition modAnim">
        <pc:chgData name="何 书豪" userId="29510f13baa319b6" providerId="LiveId" clId="{4CCCD079-6A46-1B4B-915D-621E4B9F375B}" dt="2019-06-13T07:53:52.501" v="999"/>
        <pc:sldMkLst>
          <pc:docMk/>
          <pc:sldMk cId="2371700215" sldId="320"/>
        </pc:sldMkLst>
        <pc:spChg chg="mod">
          <ac:chgData name="何 书豪" userId="29510f13baa319b6" providerId="LiveId" clId="{4CCCD079-6A46-1B4B-915D-621E4B9F375B}" dt="2019-06-13T07:19:44.797" v="295" actId="404"/>
          <ac:spMkLst>
            <pc:docMk/>
            <pc:sldMk cId="2371700215" sldId="320"/>
            <ac:spMk id="9" creationId="{00000000-0000-0000-0000-000000000000}"/>
          </ac:spMkLst>
        </pc:spChg>
        <pc:picChg chg="mod">
          <ac:chgData name="何 书豪" userId="29510f13baa319b6" providerId="LiveId" clId="{4CCCD079-6A46-1B4B-915D-621E4B9F375B}" dt="2019-06-13T07:19:53.970" v="297" actId="1076"/>
          <ac:picMkLst>
            <pc:docMk/>
            <pc:sldMk cId="2371700215" sldId="320"/>
            <ac:picMk id="2" creationId="{00000000-0000-0000-0000-000000000000}"/>
          </ac:picMkLst>
        </pc:picChg>
        <pc:picChg chg="add">
          <ac:chgData name="何 书豪" userId="29510f13baa319b6" providerId="LiveId" clId="{4CCCD079-6A46-1B4B-915D-621E4B9F375B}" dt="2019-06-13T07:18:07.301" v="243"/>
          <ac:picMkLst>
            <pc:docMk/>
            <pc:sldMk cId="2371700215" sldId="320"/>
            <ac:picMk id="5" creationId="{224E7DD9-4E4B-F64B-A395-67877A4063CB}"/>
          </ac:picMkLst>
        </pc:picChg>
        <pc:picChg chg="add">
          <ac:chgData name="何 书豪" userId="29510f13baa319b6" providerId="LiveId" clId="{4CCCD079-6A46-1B4B-915D-621E4B9F375B}" dt="2019-06-13T07:37:57.672" v="752"/>
          <ac:picMkLst>
            <pc:docMk/>
            <pc:sldMk cId="2371700215" sldId="320"/>
            <ac:picMk id="6" creationId="{B0DA6E32-6C71-2B4C-9F70-FA743BE4B74A}"/>
          </ac:picMkLst>
        </pc:picChg>
        <pc:picChg chg="add">
          <ac:chgData name="何 书豪" userId="29510f13baa319b6" providerId="LiveId" clId="{4CCCD079-6A46-1B4B-915D-621E4B9F375B}" dt="2019-06-13T07:37:57.672" v="752"/>
          <ac:picMkLst>
            <pc:docMk/>
            <pc:sldMk cId="2371700215" sldId="320"/>
            <ac:picMk id="8" creationId="{52D9C024-0F32-294A-9C43-E7F7F25A3326}"/>
          </ac:picMkLst>
        </pc:picChg>
        <pc:picChg chg="add">
          <ac:chgData name="何 书豪" userId="29510f13baa319b6" providerId="LiveId" clId="{4CCCD079-6A46-1B4B-915D-621E4B9F375B}" dt="2019-06-13T07:37:57.672" v="752"/>
          <ac:picMkLst>
            <pc:docMk/>
            <pc:sldMk cId="2371700215" sldId="320"/>
            <ac:picMk id="10" creationId="{21A76259-DED6-5A46-81BC-E821B51CBA1E}"/>
          </ac:picMkLst>
        </pc:picChg>
        <pc:picChg chg="add">
          <ac:chgData name="何 书豪" userId="29510f13baa319b6" providerId="LiveId" clId="{4CCCD079-6A46-1B4B-915D-621E4B9F375B}" dt="2019-06-13T07:37:57.672" v="752"/>
          <ac:picMkLst>
            <pc:docMk/>
            <pc:sldMk cId="2371700215" sldId="320"/>
            <ac:picMk id="11" creationId="{707D8EBD-2D08-9748-A841-A5B3526B3898}"/>
          </ac:picMkLst>
        </pc:picChg>
        <pc:picChg chg="add mod">
          <ac:chgData name="何 书豪" userId="29510f13baa319b6" providerId="LiveId" clId="{4CCCD079-6A46-1B4B-915D-621E4B9F375B}" dt="2019-06-13T07:37:59.773" v="753" actId="1076"/>
          <ac:picMkLst>
            <pc:docMk/>
            <pc:sldMk cId="2371700215" sldId="320"/>
            <ac:picMk id="12" creationId="{6BC7F343-364D-9945-A8FE-331A31CF7D53}"/>
          </ac:picMkLst>
        </pc:picChg>
      </pc:sldChg>
      <pc:sldChg chg="addSp delSp modSp modTransition modAnim">
        <pc:chgData name="何 书豪" userId="29510f13baa319b6" providerId="LiveId" clId="{4CCCD079-6A46-1B4B-915D-621E4B9F375B}" dt="2019-06-13T07:53:52.501" v="999"/>
        <pc:sldMkLst>
          <pc:docMk/>
          <pc:sldMk cId="2491339575" sldId="321"/>
        </pc:sldMkLst>
        <pc:spChg chg="mod">
          <ac:chgData name="何 书豪" userId="29510f13baa319b6" providerId="LiveId" clId="{4CCCD079-6A46-1B4B-915D-621E4B9F375B}" dt="2019-06-13T07:20:03.792" v="305" actId="1076"/>
          <ac:spMkLst>
            <pc:docMk/>
            <pc:sldMk cId="2491339575" sldId="321"/>
            <ac:spMk id="9" creationId="{00000000-0000-0000-0000-000000000000}"/>
          </ac:spMkLst>
        </pc:spChg>
        <pc:picChg chg="mod">
          <ac:chgData name="何 书豪" userId="29510f13baa319b6" providerId="LiveId" clId="{4CCCD079-6A46-1B4B-915D-621E4B9F375B}" dt="2019-06-13T07:20:06.506" v="306" actId="1076"/>
          <ac:picMkLst>
            <pc:docMk/>
            <pc:sldMk cId="2491339575" sldId="321"/>
            <ac:picMk id="3" creationId="{00000000-0000-0000-0000-000000000000}"/>
          </ac:picMkLst>
        </pc:picChg>
        <pc:picChg chg="add mod">
          <ac:chgData name="何 书豪" userId="29510f13baa319b6" providerId="LiveId" clId="{4CCCD079-6A46-1B4B-915D-621E4B9F375B}" dt="2019-06-13T07:09:17.688" v="28" actId="14100"/>
          <ac:picMkLst>
            <pc:docMk/>
            <pc:sldMk cId="2491339575" sldId="321"/>
            <ac:picMk id="5" creationId="{99B33039-C19C-ED44-8D7D-9586A121C794}"/>
          </ac:picMkLst>
        </pc:picChg>
        <pc:picChg chg="add">
          <ac:chgData name="何 书豪" userId="29510f13baa319b6" providerId="LiveId" clId="{4CCCD079-6A46-1B4B-915D-621E4B9F375B}" dt="2019-06-13T07:18:09.771" v="244"/>
          <ac:picMkLst>
            <pc:docMk/>
            <pc:sldMk cId="2491339575" sldId="321"/>
            <ac:picMk id="6" creationId="{FE0F123C-567C-674A-A523-31B8EF0E8284}"/>
          </ac:picMkLst>
        </pc:picChg>
        <pc:picChg chg="add">
          <ac:chgData name="何 书豪" userId="29510f13baa319b6" providerId="LiveId" clId="{4CCCD079-6A46-1B4B-915D-621E4B9F375B}" dt="2019-06-13T07:38:03.044" v="754"/>
          <ac:picMkLst>
            <pc:docMk/>
            <pc:sldMk cId="2491339575" sldId="321"/>
            <ac:picMk id="8" creationId="{81797282-9597-A14B-83C8-FB15B844304F}"/>
          </ac:picMkLst>
        </pc:picChg>
        <pc:picChg chg="add mod">
          <ac:chgData name="何 书豪" userId="29510f13baa319b6" providerId="LiveId" clId="{4CCCD079-6A46-1B4B-915D-621E4B9F375B}" dt="2019-06-13T07:38:11.862" v="757" actId="14100"/>
          <ac:picMkLst>
            <pc:docMk/>
            <pc:sldMk cId="2491339575" sldId="321"/>
            <ac:picMk id="10" creationId="{E1EE8D22-998B-B946-9FDD-283C75718174}"/>
          </ac:picMkLst>
        </pc:picChg>
        <pc:picChg chg="add del mod">
          <ac:chgData name="何 书豪" userId="29510f13baa319b6" providerId="LiveId" clId="{4CCCD079-6A46-1B4B-915D-621E4B9F375B}" dt="2019-06-13T07:38:13.261" v="758" actId="478"/>
          <ac:picMkLst>
            <pc:docMk/>
            <pc:sldMk cId="2491339575" sldId="321"/>
            <ac:picMk id="11" creationId="{FB428AA5-49E8-0B44-AD58-915D082B217A}"/>
          </ac:picMkLst>
        </pc:picChg>
        <pc:picChg chg="add">
          <ac:chgData name="何 书豪" userId="29510f13baa319b6" providerId="LiveId" clId="{4CCCD079-6A46-1B4B-915D-621E4B9F375B}" dt="2019-06-13T07:38:03.044" v="754"/>
          <ac:picMkLst>
            <pc:docMk/>
            <pc:sldMk cId="2491339575" sldId="321"/>
            <ac:picMk id="12" creationId="{A80249BB-D1E2-0C46-B703-304DAA3F57E5}"/>
          </ac:picMkLst>
        </pc:picChg>
        <pc:picChg chg="add">
          <ac:chgData name="何 书豪" userId="29510f13baa319b6" providerId="LiveId" clId="{4CCCD079-6A46-1B4B-915D-621E4B9F375B}" dt="2019-06-13T07:38:03.044" v="754"/>
          <ac:picMkLst>
            <pc:docMk/>
            <pc:sldMk cId="2491339575" sldId="321"/>
            <ac:picMk id="13" creationId="{50889036-F28C-2344-AE76-4EB54C08F9EC}"/>
          </ac:picMkLst>
        </pc:picChg>
      </pc:sldChg>
      <pc:sldChg chg="addSp modSp modTransition">
        <pc:chgData name="何 书豪" userId="29510f13baa319b6" providerId="LiveId" clId="{4CCCD079-6A46-1B4B-915D-621E4B9F375B}" dt="2019-06-13T07:53:52.501" v="999"/>
        <pc:sldMkLst>
          <pc:docMk/>
          <pc:sldMk cId="336248406" sldId="322"/>
        </pc:sldMkLst>
        <pc:picChg chg="add mod">
          <ac:chgData name="何 书豪" userId="29510f13baa319b6" providerId="LiveId" clId="{4CCCD079-6A46-1B4B-915D-621E4B9F375B}" dt="2019-06-13T07:09:10.274" v="23" actId="1076"/>
          <ac:picMkLst>
            <pc:docMk/>
            <pc:sldMk cId="336248406" sldId="322"/>
            <ac:picMk id="4" creationId="{83480400-C716-5145-BCD7-78991E05B28F}"/>
          </ac:picMkLst>
        </pc:picChg>
      </pc:sldChg>
      <pc:sldChg chg="addSp modSp modTransition modAnim">
        <pc:chgData name="何 书豪" userId="29510f13baa319b6" providerId="LiveId" clId="{4CCCD079-6A46-1B4B-915D-621E4B9F375B}" dt="2019-06-13T07:53:52.501" v="999"/>
        <pc:sldMkLst>
          <pc:docMk/>
          <pc:sldMk cId="4268493992" sldId="323"/>
        </pc:sldMkLst>
        <pc:spChg chg="mod">
          <ac:chgData name="何 书豪" userId="29510f13baa319b6" providerId="LiveId" clId="{4CCCD079-6A46-1B4B-915D-621E4B9F375B}" dt="2019-06-13T07:20:12.925" v="312" actId="14100"/>
          <ac:spMkLst>
            <pc:docMk/>
            <pc:sldMk cId="4268493992" sldId="323"/>
            <ac:spMk id="4" creationId="{00000000-0000-0000-0000-000000000000}"/>
          </ac:spMkLst>
        </pc:spChg>
        <pc:picChg chg="add">
          <ac:chgData name="何 书豪" userId="29510f13baa319b6" providerId="LiveId" clId="{4CCCD079-6A46-1B4B-915D-621E4B9F375B}" dt="2019-06-13T07:18:12.745" v="245"/>
          <ac:picMkLst>
            <pc:docMk/>
            <pc:sldMk cId="4268493992" sldId="323"/>
            <ac:picMk id="5" creationId="{40A02CEA-4632-1941-A8D5-11E07245010B}"/>
          </ac:picMkLst>
        </pc:picChg>
        <pc:picChg chg="add mod">
          <ac:chgData name="何 书豪" userId="29510f13baa319b6" providerId="LiveId" clId="{4CCCD079-6A46-1B4B-915D-621E4B9F375B}" dt="2019-06-13T07:38:22.881" v="761" actId="1076"/>
          <ac:picMkLst>
            <pc:docMk/>
            <pc:sldMk cId="4268493992" sldId="323"/>
            <ac:picMk id="6" creationId="{C7D4C04D-A4EA-294B-8727-5222B87861F8}"/>
          </ac:picMkLst>
        </pc:picChg>
        <pc:picChg chg="add">
          <ac:chgData name="何 书豪" userId="29510f13baa319b6" providerId="LiveId" clId="{4CCCD079-6A46-1B4B-915D-621E4B9F375B}" dt="2019-06-13T07:38:17.910" v="759"/>
          <ac:picMkLst>
            <pc:docMk/>
            <pc:sldMk cId="4268493992" sldId="323"/>
            <ac:picMk id="8" creationId="{15911055-DE16-AE4D-8FA6-FC806B15AE00}"/>
          </ac:picMkLst>
        </pc:picChg>
        <pc:picChg chg="add">
          <ac:chgData name="何 书豪" userId="29510f13baa319b6" providerId="LiveId" clId="{4CCCD079-6A46-1B4B-915D-621E4B9F375B}" dt="2019-06-13T07:38:17.910" v="759"/>
          <ac:picMkLst>
            <pc:docMk/>
            <pc:sldMk cId="4268493992" sldId="323"/>
            <ac:picMk id="9" creationId="{39B9786A-3BF7-8646-9726-A934C626A4A3}"/>
          </ac:picMkLst>
        </pc:picChg>
        <pc:picChg chg="add">
          <ac:chgData name="何 书豪" userId="29510f13baa319b6" providerId="LiveId" clId="{4CCCD079-6A46-1B4B-915D-621E4B9F375B}" dt="2019-06-13T07:38:17.910" v="759"/>
          <ac:picMkLst>
            <pc:docMk/>
            <pc:sldMk cId="4268493992" sldId="323"/>
            <ac:picMk id="10" creationId="{D7613B73-F428-2E4E-8BAD-E8817F5697D0}"/>
          </ac:picMkLst>
        </pc:picChg>
        <pc:picChg chg="add mod">
          <ac:chgData name="何 书豪" userId="29510f13baa319b6" providerId="LiveId" clId="{4CCCD079-6A46-1B4B-915D-621E4B9F375B}" dt="2019-06-13T07:38:21.213" v="760" actId="1076"/>
          <ac:picMkLst>
            <pc:docMk/>
            <pc:sldMk cId="4268493992" sldId="323"/>
            <ac:picMk id="11" creationId="{7F6E1DA4-BB46-2D4D-8BFC-6D42050971C7}"/>
          </ac:picMkLst>
        </pc:picChg>
      </pc:sldChg>
      <pc:sldChg chg="addSp modSp modTransition modAnim">
        <pc:chgData name="何 书豪" userId="29510f13baa319b6" providerId="LiveId" clId="{4CCCD079-6A46-1B4B-915D-621E4B9F375B}" dt="2019-06-13T07:53:52.501" v="999"/>
        <pc:sldMkLst>
          <pc:docMk/>
          <pc:sldMk cId="3017381382" sldId="324"/>
        </pc:sldMkLst>
        <pc:spChg chg="mod">
          <ac:chgData name="何 书豪" userId="29510f13baa319b6" providerId="LiveId" clId="{4CCCD079-6A46-1B4B-915D-621E4B9F375B}" dt="2019-06-13T07:20:16.102" v="317" actId="403"/>
          <ac:spMkLst>
            <pc:docMk/>
            <pc:sldMk cId="3017381382" sldId="324"/>
            <ac:spMk id="4" creationId="{00000000-0000-0000-0000-000000000000}"/>
          </ac:spMkLst>
        </pc:spChg>
        <pc:picChg chg="add mod">
          <ac:chgData name="何 书豪" userId="29510f13baa319b6" providerId="LiveId" clId="{4CCCD079-6A46-1B4B-915D-621E4B9F375B}" dt="2019-06-13T07:38:25.856" v="764" actId="1037"/>
          <ac:picMkLst>
            <pc:docMk/>
            <pc:sldMk cId="3017381382" sldId="324"/>
            <ac:picMk id="5" creationId="{EC2FB5AB-A344-D344-AFBF-5C9F0BFE86BC}"/>
          </ac:picMkLst>
        </pc:picChg>
        <pc:picChg chg="add">
          <ac:chgData name="何 书豪" userId="29510f13baa319b6" providerId="LiveId" clId="{4CCCD079-6A46-1B4B-915D-621E4B9F375B}" dt="2019-06-13T07:38:26.717" v="765"/>
          <ac:picMkLst>
            <pc:docMk/>
            <pc:sldMk cId="3017381382" sldId="324"/>
            <ac:picMk id="6" creationId="{C1262BBF-98E6-244C-9BCE-B047EB9159D7}"/>
          </ac:picMkLst>
        </pc:picChg>
        <pc:picChg chg="add">
          <ac:chgData name="何 书豪" userId="29510f13baa319b6" providerId="LiveId" clId="{4CCCD079-6A46-1B4B-915D-621E4B9F375B}" dt="2019-06-13T07:38:26.717" v="765"/>
          <ac:picMkLst>
            <pc:docMk/>
            <pc:sldMk cId="3017381382" sldId="324"/>
            <ac:picMk id="8" creationId="{AE2ADE05-D5FB-4F49-9CE5-286A62593415}"/>
          </ac:picMkLst>
        </pc:picChg>
        <pc:picChg chg="add">
          <ac:chgData name="何 书豪" userId="29510f13baa319b6" providerId="LiveId" clId="{4CCCD079-6A46-1B4B-915D-621E4B9F375B}" dt="2019-06-13T07:38:26.717" v="765"/>
          <ac:picMkLst>
            <pc:docMk/>
            <pc:sldMk cId="3017381382" sldId="324"/>
            <ac:picMk id="9" creationId="{56183379-C21B-F648-9892-73203090A150}"/>
          </ac:picMkLst>
        </pc:picChg>
        <pc:picChg chg="add mod">
          <ac:chgData name="何 书豪" userId="29510f13baa319b6" providerId="LiveId" clId="{4CCCD079-6A46-1B4B-915D-621E4B9F375B}" dt="2019-06-13T07:38:30.376" v="767" actId="1076"/>
          <ac:picMkLst>
            <pc:docMk/>
            <pc:sldMk cId="3017381382" sldId="324"/>
            <ac:picMk id="10" creationId="{355DF583-E524-6F42-929E-16D09A8B2FF5}"/>
          </ac:picMkLst>
        </pc:picChg>
        <pc:picChg chg="add mod">
          <ac:chgData name="何 书豪" userId="29510f13baa319b6" providerId="LiveId" clId="{4CCCD079-6A46-1B4B-915D-621E4B9F375B}" dt="2019-06-13T07:38:32.579" v="768" actId="1076"/>
          <ac:picMkLst>
            <pc:docMk/>
            <pc:sldMk cId="3017381382" sldId="324"/>
            <ac:picMk id="11" creationId="{35628FB5-1FFD-9E4C-AAE6-E9414B01F3AF}"/>
          </ac:picMkLst>
        </pc:picChg>
      </pc:sldChg>
      <pc:sldChg chg="addSp modSp modTransition modAnim">
        <pc:chgData name="何 书豪" userId="29510f13baa319b6" providerId="LiveId" clId="{4CCCD079-6A46-1B4B-915D-621E4B9F375B}" dt="2019-06-13T07:53:52.501" v="999"/>
        <pc:sldMkLst>
          <pc:docMk/>
          <pc:sldMk cId="2767248418" sldId="325"/>
        </pc:sldMkLst>
        <pc:spChg chg="mod">
          <ac:chgData name="何 书豪" userId="29510f13baa319b6" providerId="LiveId" clId="{4CCCD079-6A46-1B4B-915D-621E4B9F375B}" dt="2019-06-13T07:20:26.522" v="324" actId="20577"/>
          <ac:spMkLst>
            <pc:docMk/>
            <pc:sldMk cId="2767248418" sldId="325"/>
            <ac:spMk id="4" creationId="{00000000-0000-0000-0000-000000000000}"/>
          </ac:spMkLst>
        </pc:spChg>
        <pc:picChg chg="add mod">
          <ac:chgData name="何 书豪" userId="29510f13baa319b6" providerId="LiveId" clId="{4CCCD079-6A46-1B4B-915D-621E4B9F375B}" dt="2019-06-13T07:09:24.764" v="31" actId="1076"/>
          <ac:picMkLst>
            <pc:docMk/>
            <pc:sldMk cId="2767248418" sldId="325"/>
            <ac:picMk id="5" creationId="{BE7EA16A-4292-5F4B-A010-42F73383965B}"/>
          </ac:picMkLst>
        </pc:picChg>
        <pc:picChg chg="add mod">
          <ac:chgData name="何 书豪" userId="29510f13baa319b6" providerId="LiveId" clId="{4CCCD079-6A46-1B4B-915D-621E4B9F375B}" dt="2019-06-13T07:18:20.086" v="256" actId="1037"/>
          <ac:picMkLst>
            <pc:docMk/>
            <pc:sldMk cId="2767248418" sldId="325"/>
            <ac:picMk id="6" creationId="{F0F0571E-4AA3-3C48-AB79-94A85B579C0C}"/>
          </ac:picMkLst>
        </pc:picChg>
        <pc:picChg chg="add mod">
          <ac:chgData name="何 书豪" userId="29510f13baa319b6" providerId="LiveId" clId="{4CCCD079-6A46-1B4B-915D-621E4B9F375B}" dt="2019-06-13T07:38:36.915" v="770" actId="1076"/>
          <ac:picMkLst>
            <pc:docMk/>
            <pc:sldMk cId="2767248418" sldId="325"/>
            <ac:picMk id="8" creationId="{B1D97C4B-227C-ED47-AE45-C1E4768EE38D}"/>
          </ac:picMkLst>
        </pc:picChg>
        <pc:picChg chg="add">
          <ac:chgData name="何 书豪" userId="29510f13baa319b6" providerId="LiveId" clId="{4CCCD079-6A46-1B4B-915D-621E4B9F375B}" dt="2019-06-13T07:38:34.639" v="769"/>
          <ac:picMkLst>
            <pc:docMk/>
            <pc:sldMk cId="2767248418" sldId="325"/>
            <ac:picMk id="9" creationId="{019B3710-8325-2142-8D78-D66D302903E5}"/>
          </ac:picMkLst>
        </pc:picChg>
        <pc:picChg chg="add">
          <ac:chgData name="何 书豪" userId="29510f13baa319b6" providerId="LiveId" clId="{4CCCD079-6A46-1B4B-915D-621E4B9F375B}" dt="2019-06-13T07:38:34.639" v="769"/>
          <ac:picMkLst>
            <pc:docMk/>
            <pc:sldMk cId="2767248418" sldId="325"/>
            <ac:picMk id="10" creationId="{BE6C9AA3-C93A-634C-94F4-F3D84EB7BC35}"/>
          </ac:picMkLst>
        </pc:picChg>
        <pc:picChg chg="add">
          <ac:chgData name="何 书豪" userId="29510f13baa319b6" providerId="LiveId" clId="{4CCCD079-6A46-1B4B-915D-621E4B9F375B}" dt="2019-06-13T07:38:34.639" v="769"/>
          <ac:picMkLst>
            <pc:docMk/>
            <pc:sldMk cId="2767248418" sldId="325"/>
            <ac:picMk id="11" creationId="{22024875-212F-4E4F-A317-D04B7A40B653}"/>
          </ac:picMkLst>
        </pc:picChg>
        <pc:picChg chg="add mod">
          <ac:chgData name="何 书豪" userId="29510f13baa319b6" providerId="LiveId" clId="{4CCCD079-6A46-1B4B-915D-621E4B9F375B}" dt="2019-06-13T07:38:39.169" v="771" actId="1076"/>
          <ac:picMkLst>
            <pc:docMk/>
            <pc:sldMk cId="2767248418" sldId="325"/>
            <ac:picMk id="12" creationId="{3C799D8D-80EC-BF47-8F2B-B6E6862BA4F1}"/>
          </ac:picMkLst>
        </pc:picChg>
      </pc:sldChg>
      <pc:sldChg chg="addSp modTransition">
        <pc:chgData name="何 书豪" userId="29510f13baa319b6" providerId="LiveId" clId="{4CCCD079-6A46-1B4B-915D-621E4B9F375B}" dt="2019-06-13T07:53:52.501" v="999"/>
        <pc:sldMkLst>
          <pc:docMk/>
          <pc:sldMk cId="4219450292" sldId="326"/>
        </pc:sldMkLst>
        <pc:picChg chg="add">
          <ac:chgData name="何 书豪" userId="29510f13baa319b6" providerId="LiveId" clId="{4CCCD079-6A46-1B4B-915D-621E4B9F375B}" dt="2019-06-13T07:09:21.806" v="29"/>
          <ac:picMkLst>
            <pc:docMk/>
            <pc:sldMk cId="4219450292" sldId="326"/>
            <ac:picMk id="4" creationId="{0CABCCB7-946E-424B-9C60-7A0FA01620E8}"/>
          </ac:picMkLst>
        </pc:picChg>
      </pc:sldChg>
      <pc:sldChg chg="addSp modSp modTransition">
        <pc:chgData name="何 书豪" userId="29510f13baa319b6" providerId="LiveId" clId="{4CCCD079-6A46-1B4B-915D-621E4B9F375B}" dt="2019-06-13T07:53:52.501" v="999"/>
        <pc:sldMkLst>
          <pc:docMk/>
          <pc:sldMk cId="2888920073" sldId="327"/>
        </pc:sldMkLst>
        <pc:spChg chg="mod">
          <ac:chgData name="何 书豪" userId="29510f13baa319b6" providerId="LiveId" clId="{4CCCD079-6A46-1B4B-915D-621E4B9F375B}" dt="2019-06-13T07:20:44.529" v="347" actId="1037"/>
          <ac:spMkLst>
            <pc:docMk/>
            <pc:sldMk cId="2888920073" sldId="327"/>
            <ac:spMk id="4" creationId="{00000000-0000-0000-0000-000000000000}"/>
          </ac:spMkLst>
        </pc:spChg>
        <pc:picChg chg="add mod">
          <ac:chgData name="何 书豪" userId="29510f13baa319b6" providerId="LiveId" clId="{4CCCD079-6A46-1B4B-915D-621E4B9F375B}" dt="2019-06-13T07:38:46.272" v="773" actId="1076"/>
          <ac:picMkLst>
            <pc:docMk/>
            <pc:sldMk cId="2888920073" sldId="327"/>
            <ac:picMk id="17" creationId="{94F6E7C7-5066-4B47-A19D-1C7B6EE265C7}"/>
          </ac:picMkLst>
        </pc:picChg>
        <pc:picChg chg="add mod">
          <ac:chgData name="何 书豪" userId="29510f13baa319b6" providerId="LiveId" clId="{4CCCD079-6A46-1B4B-915D-621E4B9F375B}" dt="2019-06-13T07:38:54.691" v="777" actId="1076"/>
          <ac:picMkLst>
            <pc:docMk/>
            <pc:sldMk cId="2888920073" sldId="327"/>
            <ac:picMk id="18" creationId="{9909D2EB-1EF5-E246-B3E1-B67FCB6AA915}"/>
          </ac:picMkLst>
        </pc:picChg>
        <pc:picChg chg="add mod">
          <ac:chgData name="何 书豪" userId="29510f13baa319b6" providerId="LiveId" clId="{4CCCD079-6A46-1B4B-915D-621E4B9F375B}" dt="2019-06-13T07:38:49.577" v="775" actId="1076"/>
          <ac:picMkLst>
            <pc:docMk/>
            <pc:sldMk cId="2888920073" sldId="327"/>
            <ac:picMk id="19" creationId="{044F6F88-99C5-6746-B40C-3C6F761A633E}"/>
          </ac:picMkLst>
        </pc:picChg>
        <pc:picChg chg="add mod">
          <ac:chgData name="何 书豪" userId="29510f13baa319b6" providerId="LiveId" clId="{4CCCD079-6A46-1B4B-915D-621E4B9F375B}" dt="2019-06-13T07:38:48.106" v="774" actId="1076"/>
          <ac:picMkLst>
            <pc:docMk/>
            <pc:sldMk cId="2888920073" sldId="327"/>
            <ac:picMk id="20" creationId="{06342730-AF39-A646-9A98-EFA4C7A5DB6E}"/>
          </ac:picMkLst>
        </pc:picChg>
        <pc:picChg chg="add mod">
          <ac:chgData name="何 书豪" userId="29510f13baa319b6" providerId="LiveId" clId="{4CCCD079-6A46-1B4B-915D-621E4B9F375B}" dt="2019-06-13T07:38:51.376" v="776" actId="1076"/>
          <ac:picMkLst>
            <pc:docMk/>
            <pc:sldMk cId="2888920073" sldId="327"/>
            <ac:picMk id="21" creationId="{7655AA25-8E6D-EA4F-AFD9-518BBA498C9D}"/>
          </ac:picMkLst>
        </pc:picChg>
      </pc:sldChg>
      <pc:sldChg chg="addSp modSp modTransition">
        <pc:chgData name="何 书豪" userId="29510f13baa319b6" providerId="LiveId" clId="{4CCCD079-6A46-1B4B-915D-621E4B9F375B}" dt="2019-06-13T07:53:52.501" v="999"/>
        <pc:sldMkLst>
          <pc:docMk/>
          <pc:sldMk cId="1862755392" sldId="328"/>
        </pc:sldMkLst>
        <pc:spChg chg="mod">
          <ac:chgData name="何 书豪" userId="29510f13baa319b6" providerId="LiveId" clId="{4CCCD079-6A46-1B4B-915D-621E4B9F375B}" dt="2019-06-13T07:21:35.704" v="374" actId="1076"/>
          <ac:spMkLst>
            <pc:docMk/>
            <pc:sldMk cId="1862755392" sldId="328"/>
            <ac:spMk id="2" creationId="{00000000-0000-0000-0000-000000000000}"/>
          </ac:spMkLst>
        </pc:spChg>
        <pc:spChg chg="mod">
          <ac:chgData name="何 书豪" userId="29510f13baa319b6" providerId="LiveId" clId="{4CCCD079-6A46-1B4B-915D-621E4B9F375B}" dt="2019-06-13T07:24:01.884" v="494" actId="403"/>
          <ac:spMkLst>
            <pc:docMk/>
            <pc:sldMk cId="1862755392" sldId="328"/>
            <ac:spMk id="3" creationId="{00000000-0000-0000-0000-000000000000}"/>
          </ac:spMkLst>
        </pc:spChg>
        <pc:spChg chg="mod">
          <ac:chgData name="何 书豪" userId="29510f13baa319b6" providerId="LiveId" clId="{4CCCD079-6A46-1B4B-915D-621E4B9F375B}" dt="2019-06-13T07:23:58.858" v="490" actId="1076"/>
          <ac:spMkLst>
            <pc:docMk/>
            <pc:sldMk cId="1862755392" sldId="328"/>
            <ac:spMk id="4" creationId="{00000000-0000-0000-0000-000000000000}"/>
          </ac:spMkLst>
        </pc:spChg>
        <pc:spChg chg="mod">
          <ac:chgData name="何 书豪" userId="29510f13baa319b6" providerId="LiveId" clId="{4CCCD079-6A46-1B4B-915D-621E4B9F375B}" dt="2019-06-13T07:24:12.328" v="501" actId="108"/>
          <ac:spMkLst>
            <pc:docMk/>
            <pc:sldMk cId="1862755392" sldId="328"/>
            <ac:spMk id="7" creationId="{00000000-0000-0000-0000-000000000000}"/>
          </ac:spMkLst>
        </pc:spChg>
        <pc:spChg chg="mod">
          <ac:chgData name="何 书豪" userId="29510f13baa319b6" providerId="LiveId" clId="{4CCCD079-6A46-1B4B-915D-621E4B9F375B}" dt="2019-06-13T07:24:12.146" v="500" actId="108"/>
          <ac:spMkLst>
            <pc:docMk/>
            <pc:sldMk cId="1862755392" sldId="328"/>
            <ac:spMk id="8" creationId="{00000000-0000-0000-0000-000000000000}"/>
          </ac:spMkLst>
        </pc:spChg>
        <pc:picChg chg="mod">
          <ac:chgData name="何 书豪" userId="29510f13baa319b6" providerId="LiveId" clId="{4CCCD079-6A46-1B4B-915D-621E4B9F375B}" dt="2019-06-13T07:24:08.173" v="496" actId="108"/>
          <ac:picMkLst>
            <pc:docMk/>
            <pc:sldMk cId="1862755392" sldId="328"/>
            <ac:picMk id="5" creationId="{00000000-0000-0000-0000-000000000000}"/>
          </ac:picMkLst>
        </pc:picChg>
        <pc:picChg chg="mod">
          <ac:chgData name="何 书豪" userId="29510f13baa319b6" providerId="LiveId" clId="{4CCCD079-6A46-1B4B-915D-621E4B9F375B}" dt="2019-06-13T07:24:08.730" v="497" actId="108"/>
          <ac:picMkLst>
            <pc:docMk/>
            <pc:sldMk cId="1862755392" sldId="328"/>
            <ac:picMk id="6" creationId="{00000000-0000-0000-0000-000000000000}"/>
          </ac:picMkLst>
        </pc:picChg>
        <pc:picChg chg="mod">
          <ac:chgData name="何 书豪" userId="29510f13baa319b6" providerId="LiveId" clId="{4CCCD079-6A46-1B4B-915D-621E4B9F375B}" dt="2019-06-13T07:24:03.711" v="495" actId="108"/>
          <ac:picMkLst>
            <pc:docMk/>
            <pc:sldMk cId="1862755392" sldId="328"/>
            <ac:picMk id="9" creationId="{00000000-0000-0000-0000-000000000000}"/>
          </ac:picMkLst>
        </pc:picChg>
        <pc:picChg chg="add">
          <ac:chgData name="何 书豪" userId="29510f13baa319b6" providerId="LiveId" clId="{4CCCD079-6A46-1B4B-915D-621E4B9F375B}" dt="2019-06-13T07:39:01.472" v="780"/>
          <ac:picMkLst>
            <pc:docMk/>
            <pc:sldMk cId="1862755392" sldId="328"/>
            <ac:picMk id="10" creationId="{C6A7B017-A695-1E48-8F59-498AFE34AC86}"/>
          </ac:picMkLst>
        </pc:picChg>
        <pc:picChg chg="add">
          <ac:chgData name="何 书豪" userId="29510f13baa319b6" providerId="LiveId" clId="{4CCCD079-6A46-1B4B-915D-621E4B9F375B}" dt="2019-06-13T07:39:01.472" v="780"/>
          <ac:picMkLst>
            <pc:docMk/>
            <pc:sldMk cId="1862755392" sldId="328"/>
            <ac:picMk id="11" creationId="{CE007BDF-FAB0-A349-8D6D-8B020CCC0F63}"/>
          </ac:picMkLst>
        </pc:picChg>
        <pc:picChg chg="add">
          <ac:chgData name="何 书豪" userId="29510f13baa319b6" providerId="LiveId" clId="{4CCCD079-6A46-1B4B-915D-621E4B9F375B}" dt="2019-06-13T07:39:01.472" v="780"/>
          <ac:picMkLst>
            <pc:docMk/>
            <pc:sldMk cId="1862755392" sldId="328"/>
            <ac:picMk id="12" creationId="{770257AF-0055-2542-8350-D2E7A3312B9E}"/>
          </ac:picMkLst>
        </pc:picChg>
        <pc:picChg chg="add mod">
          <ac:chgData name="何 书豪" userId="29510f13baa319b6" providerId="LiveId" clId="{4CCCD079-6A46-1B4B-915D-621E4B9F375B}" dt="2019-06-13T07:39:05.221" v="781" actId="1076"/>
          <ac:picMkLst>
            <pc:docMk/>
            <pc:sldMk cId="1862755392" sldId="328"/>
            <ac:picMk id="13" creationId="{32E7987C-5F4D-0A4A-A93D-76854DE9313D}"/>
          </ac:picMkLst>
        </pc:picChg>
        <pc:picChg chg="add">
          <ac:chgData name="何 书豪" userId="29510f13baa319b6" providerId="LiveId" clId="{4CCCD079-6A46-1B4B-915D-621E4B9F375B}" dt="2019-06-13T07:39:01.472" v="780"/>
          <ac:picMkLst>
            <pc:docMk/>
            <pc:sldMk cId="1862755392" sldId="328"/>
            <ac:picMk id="14" creationId="{FF671CB7-9A17-E648-8FAF-89187ED063EE}"/>
          </ac:picMkLst>
        </pc:picChg>
      </pc:sldChg>
      <pc:sldChg chg="addSp delSp modSp modTransition">
        <pc:chgData name="何 书豪" userId="29510f13baa319b6" providerId="LiveId" clId="{4CCCD079-6A46-1B4B-915D-621E4B9F375B}" dt="2019-06-13T07:53:52.501" v="999"/>
        <pc:sldMkLst>
          <pc:docMk/>
          <pc:sldMk cId="2348425462" sldId="329"/>
        </pc:sldMkLst>
        <pc:spChg chg="del mod">
          <ac:chgData name="何 书豪" userId="29510f13baa319b6" providerId="LiveId" clId="{4CCCD079-6A46-1B4B-915D-621E4B9F375B}" dt="2019-06-13T07:21:48.570" v="377" actId="478"/>
          <ac:spMkLst>
            <pc:docMk/>
            <pc:sldMk cId="2348425462" sldId="329"/>
            <ac:spMk id="2" creationId="{00000000-0000-0000-0000-000000000000}"/>
          </ac:spMkLst>
        </pc:spChg>
        <pc:spChg chg="mod">
          <ac:chgData name="何 书豪" userId="29510f13baa319b6" providerId="LiveId" clId="{4CCCD079-6A46-1B4B-915D-621E4B9F375B}" dt="2019-06-13T07:24:39.014" v="525" actId="20577"/>
          <ac:spMkLst>
            <pc:docMk/>
            <pc:sldMk cId="2348425462" sldId="329"/>
            <ac:spMk id="3" creationId="{00000000-0000-0000-0000-000000000000}"/>
          </ac:spMkLst>
        </pc:spChg>
        <pc:spChg chg="add del mod">
          <ac:chgData name="何 书豪" userId="29510f13baa319b6" providerId="LiveId" clId="{4CCCD079-6A46-1B4B-915D-621E4B9F375B}" dt="2019-06-13T07:24:28.646" v="516" actId="478"/>
          <ac:spMkLst>
            <pc:docMk/>
            <pc:sldMk cId="2348425462" sldId="329"/>
            <ac:spMk id="6" creationId="{75178F72-51D2-D94C-A3A2-06D12355666E}"/>
          </ac:spMkLst>
        </pc:spChg>
        <pc:spChg chg="add">
          <ac:chgData name="何 书豪" userId="29510f13baa319b6" providerId="LiveId" clId="{4CCCD079-6A46-1B4B-915D-621E4B9F375B}" dt="2019-06-13T07:21:49.247" v="378"/>
          <ac:spMkLst>
            <pc:docMk/>
            <pc:sldMk cId="2348425462" sldId="329"/>
            <ac:spMk id="9" creationId="{D7206527-8817-434C-B79C-D4AFD8884485}"/>
          </ac:spMkLst>
        </pc:spChg>
        <pc:spChg chg="mod">
          <ac:chgData name="何 书豪" userId="29510f13baa319b6" providerId="LiveId" clId="{4CCCD079-6A46-1B4B-915D-621E4B9F375B}" dt="2019-06-13T07:24:22.803" v="509" actId="1076"/>
          <ac:spMkLst>
            <pc:docMk/>
            <pc:sldMk cId="2348425462" sldId="329"/>
            <ac:spMk id="11" creationId="{00000000-0000-0000-0000-000000000000}"/>
          </ac:spMkLst>
        </pc:spChg>
        <pc:picChg chg="mod">
          <ac:chgData name="何 书豪" userId="29510f13baa319b6" providerId="LiveId" clId="{4CCCD079-6A46-1B4B-915D-621E4B9F375B}" dt="2019-06-13T07:24:43.605" v="526" actId="1076"/>
          <ac:picMkLst>
            <pc:docMk/>
            <pc:sldMk cId="2348425462" sldId="329"/>
            <ac:picMk id="10" creationId="{00000000-0000-0000-0000-000000000000}"/>
          </ac:picMkLst>
        </pc:picChg>
        <pc:picChg chg="add">
          <ac:chgData name="何 书豪" userId="29510f13baa319b6" providerId="LiveId" clId="{4CCCD079-6A46-1B4B-915D-621E4B9F375B}" dt="2019-06-13T07:39:08.272" v="782"/>
          <ac:picMkLst>
            <pc:docMk/>
            <pc:sldMk cId="2348425462" sldId="329"/>
            <ac:picMk id="12" creationId="{A35EB5D1-3D1B-DA4B-B8A9-9C4C5000B602}"/>
          </ac:picMkLst>
        </pc:picChg>
        <pc:picChg chg="add mod">
          <ac:chgData name="何 书豪" userId="29510f13baa319b6" providerId="LiveId" clId="{4CCCD079-6A46-1B4B-915D-621E4B9F375B}" dt="2019-06-13T07:39:15.700" v="786" actId="1076"/>
          <ac:picMkLst>
            <pc:docMk/>
            <pc:sldMk cId="2348425462" sldId="329"/>
            <ac:picMk id="13" creationId="{A36AAB5F-13F3-DA49-AE90-6A14C0A22962}"/>
          </ac:picMkLst>
        </pc:picChg>
        <pc:picChg chg="add mod">
          <ac:chgData name="何 书豪" userId="29510f13baa319b6" providerId="LiveId" clId="{4CCCD079-6A46-1B4B-915D-621E4B9F375B}" dt="2019-06-13T07:39:13.457" v="785" actId="1076"/>
          <ac:picMkLst>
            <pc:docMk/>
            <pc:sldMk cId="2348425462" sldId="329"/>
            <ac:picMk id="14" creationId="{C83DDA1C-DAF4-3449-AEEF-81DEC271CD72}"/>
          </ac:picMkLst>
        </pc:picChg>
        <pc:picChg chg="add mod">
          <ac:chgData name="何 书豪" userId="29510f13baa319b6" providerId="LiveId" clId="{4CCCD079-6A46-1B4B-915D-621E4B9F375B}" dt="2019-06-13T07:39:11.407" v="784" actId="1076"/>
          <ac:picMkLst>
            <pc:docMk/>
            <pc:sldMk cId="2348425462" sldId="329"/>
            <ac:picMk id="15" creationId="{5B02D150-67E6-F942-AE0C-2959F9B633AA}"/>
          </ac:picMkLst>
        </pc:picChg>
        <pc:picChg chg="add">
          <ac:chgData name="何 书豪" userId="29510f13baa319b6" providerId="LiveId" clId="{4CCCD079-6A46-1B4B-915D-621E4B9F375B}" dt="2019-06-13T07:39:08.272" v="782"/>
          <ac:picMkLst>
            <pc:docMk/>
            <pc:sldMk cId="2348425462" sldId="329"/>
            <ac:picMk id="16" creationId="{5F7D69D1-CCE5-E247-956A-107C6F748BAC}"/>
          </ac:picMkLst>
        </pc:picChg>
      </pc:sldChg>
      <pc:sldChg chg="addSp delSp modSp modTransition">
        <pc:chgData name="何 书豪" userId="29510f13baa319b6" providerId="LiveId" clId="{4CCCD079-6A46-1B4B-915D-621E4B9F375B}" dt="2019-06-13T07:53:52.501" v="999"/>
        <pc:sldMkLst>
          <pc:docMk/>
          <pc:sldMk cId="4183044796" sldId="330"/>
        </pc:sldMkLst>
        <pc:spChg chg="del mod">
          <ac:chgData name="何 书豪" userId="29510f13baa319b6" providerId="LiveId" clId="{4CCCD079-6A46-1B4B-915D-621E4B9F375B}" dt="2019-06-13T07:22:12.612" v="382" actId="478"/>
          <ac:spMkLst>
            <pc:docMk/>
            <pc:sldMk cId="4183044796" sldId="330"/>
            <ac:spMk id="2" creationId="{00000000-0000-0000-0000-000000000000}"/>
          </ac:spMkLst>
        </pc:spChg>
        <pc:spChg chg="add mod">
          <ac:chgData name="何 书豪" userId="29510f13baa319b6" providerId="LiveId" clId="{4CCCD079-6A46-1B4B-915D-621E4B9F375B}" dt="2019-06-13T07:22:12.612" v="382" actId="478"/>
          <ac:spMkLst>
            <pc:docMk/>
            <pc:sldMk cId="4183044796" sldId="330"/>
            <ac:spMk id="5" creationId="{7ECE1BE9-50CB-964A-9896-16C3D533BF06}"/>
          </ac:spMkLst>
        </pc:spChg>
        <pc:spChg chg="add">
          <ac:chgData name="何 书豪" userId="29510f13baa319b6" providerId="LiveId" clId="{4CCCD079-6A46-1B4B-915D-621E4B9F375B}" dt="2019-06-13T07:22:14.781" v="383"/>
          <ac:spMkLst>
            <pc:docMk/>
            <pc:sldMk cId="4183044796" sldId="330"/>
            <ac:spMk id="8" creationId="{F618E3D7-B915-AA4A-AC4F-91D29114DC84}"/>
          </ac:spMkLst>
        </pc:spChg>
        <pc:picChg chg="add">
          <ac:chgData name="何 书豪" userId="29510f13baa319b6" providerId="LiveId" clId="{4CCCD079-6A46-1B4B-915D-621E4B9F375B}" dt="2019-06-13T07:39:23.940" v="790"/>
          <ac:picMkLst>
            <pc:docMk/>
            <pc:sldMk cId="4183044796" sldId="330"/>
            <ac:picMk id="9" creationId="{E446F639-7C5B-BC4F-85CE-12AAB7B6CBF2}"/>
          </ac:picMkLst>
        </pc:picChg>
        <pc:picChg chg="add">
          <ac:chgData name="何 书豪" userId="29510f13baa319b6" providerId="LiveId" clId="{4CCCD079-6A46-1B4B-915D-621E4B9F375B}" dt="2019-06-13T07:39:23.940" v="790"/>
          <ac:picMkLst>
            <pc:docMk/>
            <pc:sldMk cId="4183044796" sldId="330"/>
            <ac:picMk id="10" creationId="{E9AB9E23-B082-A24F-AA9A-7B6669178A5B}"/>
          </ac:picMkLst>
        </pc:picChg>
        <pc:picChg chg="add">
          <ac:chgData name="何 书豪" userId="29510f13baa319b6" providerId="LiveId" clId="{4CCCD079-6A46-1B4B-915D-621E4B9F375B}" dt="2019-06-13T07:39:23.940" v="790"/>
          <ac:picMkLst>
            <pc:docMk/>
            <pc:sldMk cId="4183044796" sldId="330"/>
            <ac:picMk id="11" creationId="{070822E0-8A84-C74A-B9E7-DFBF2E120D23}"/>
          </ac:picMkLst>
        </pc:picChg>
        <pc:picChg chg="add mod">
          <ac:chgData name="何 书豪" userId="29510f13baa319b6" providerId="LiveId" clId="{4CCCD079-6A46-1B4B-915D-621E4B9F375B}" dt="2019-06-13T07:39:27.539" v="791" actId="1076"/>
          <ac:picMkLst>
            <pc:docMk/>
            <pc:sldMk cId="4183044796" sldId="330"/>
            <ac:picMk id="12" creationId="{8163565A-973F-CC47-A5C9-6749BA1E4CDA}"/>
          </ac:picMkLst>
        </pc:picChg>
        <pc:picChg chg="add mod">
          <ac:chgData name="何 书豪" userId="29510f13baa319b6" providerId="LiveId" clId="{4CCCD079-6A46-1B4B-915D-621E4B9F375B}" dt="2019-06-13T07:39:33.324" v="794" actId="1076"/>
          <ac:picMkLst>
            <pc:docMk/>
            <pc:sldMk cId="4183044796" sldId="330"/>
            <ac:picMk id="13" creationId="{1D55CEA1-8170-A340-BCBF-4FE43747A9EE}"/>
          </ac:picMkLst>
        </pc:picChg>
        <pc:picChg chg="mod">
          <ac:chgData name="何 书豪" userId="29510f13baa319b6" providerId="LiveId" clId="{4CCCD079-6A46-1B4B-915D-621E4B9F375B}" dt="2019-06-13T07:39:29.329" v="792" actId="1076"/>
          <ac:picMkLst>
            <pc:docMk/>
            <pc:sldMk cId="4183044796" sldId="330"/>
            <ac:picMk id="42" creationId="{00000000-0000-0000-0000-000000000000}"/>
          </ac:picMkLst>
        </pc:picChg>
        <pc:picChg chg="mod">
          <ac:chgData name="何 书豪" userId="29510f13baa319b6" providerId="LiveId" clId="{4CCCD079-6A46-1B4B-915D-621E4B9F375B}" dt="2019-06-13T07:39:31.550" v="793" actId="1076"/>
          <ac:picMkLst>
            <pc:docMk/>
            <pc:sldMk cId="4183044796" sldId="330"/>
            <ac:picMk id="43" creationId="{00000000-0000-0000-0000-000000000000}"/>
          </ac:picMkLst>
        </pc:picChg>
      </pc:sldChg>
      <pc:sldChg chg="addSp modTransition">
        <pc:chgData name="何 书豪" userId="29510f13baa319b6" providerId="LiveId" clId="{4CCCD079-6A46-1B4B-915D-621E4B9F375B}" dt="2019-06-13T07:53:52.501" v="999"/>
        <pc:sldMkLst>
          <pc:docMk/>
          <pc:sldMk cId="2822182569" sldId="331"/>
        </pc:sldMkLst>
        <pc:picChg chg="add">
          <ac:chgData name="何 书豪" userId="29510f13baa319b6" providerId="LiveId" clId="{4CCCD079-6A46-1B4B-915D-621E4B9F375B}" dt="2019-06-13T07:09:33.996" v="32"/>
          <ac:picMkLst>
            <pc:docMk/>
            <pc:sldMk cId="2822182569" sldId="331"/>
            <ac:picMk id="4" creationId="{8F1BEDEE-3950-9841-B30C-4E4585D67A5B}"/>
          </ac:picMkLst>
        </pc:picChg>
        <pc:picChg chg="add">
          <ac:chgData name="何 书豪" userId="29510f13baa319b6" providerId="LiveId" clId="{4CCCD079-6A46-1B4B-915D-621E4B9F375B}" dt="2019-06-13T07:40:02.605" v="807"/>
          <ac:picMkLst>
            <pc:docMk/>
            <pc:sldMk cId="2822182569" sldId="331"/>
            <ac:picMk id="5" creationId="{C28A6461-CF3E-1B41-A1F0-313B66111A9F}"/>
          </ac:picMkLst>
        </pc:picChg>
        <pc:picChg chg="add">
          <ac:chgData name="何 书豪" userId="29510f13baa319b6" providerId="LiveId" clId="{4CCCD079-6A46-1B4B-915D-621E4B9F375B}" dt="2019-06-13T07:40:02.605" v="807"/>
          <ac:picMkLst>
            <pc:docMk/>
            <pc:sldMk cId="2822182569" sldId="331"/>
            <ac:picMk id="6" creationId="{9EA1EFA7-8AB2-6B46-A384-609BCF4CE643}"/>
          </ac:picMkLst>
        </pc:picChg>
        <pc:picChg chg="add">
          <ac:chgData name="何 书豪" userId="29510f13baa319b6" providerId="LiveId" clId="{4CCCD079-6A46-1B4B-915D-621E4B9F375B}" dt="2019-06-13T07:40:02.605" v="807"/>
          <ac:picMkLst>
            <pc:docMk/>
            <pc:sldMk cId="2822182569" sldId="331"/>
            <ac:picMk id="7" creationId="{DDDD51BF-F6C0-094F-83A9-73AE81242F07}"/>
          </ac:picMkLst>
        </pc:picChg>
        <pc:picChg chg="add">
          <ac:chgData name="何 书豪" userId="29510f13baa319b6" providerId="LiveId" clId="{4CCCD079-6A46-1B4B-915D-621E4B9F375B}" dt="2019-06-13T07:40:02.605" v="807"/>
          <ac:picMkLst>
            <pc:docMk/>
            <pc:sldMk cId="2822182569" sldId="331"/>
            <ac:picMk id="8" creationId="{73849CD0-423F-134A-9FAF-0C009BF7F4B8}"/>
          </ac:picMkLst>
        </pc:picChg>
        <pc:picChg chg="add">
          <ac:chgData name="何 书豪" userId="29510f13baa319b6" providerId="LiveId" clId="{4CCCD079-6A46-1B4B-915D-621E4B9F375B}" dt="2019-06-13T07:40:02.605" v="807"/>
          <ac:picMkLst>
            <pc:docMk/>
            <pc:sldMk cId="2822182569" sldId="331"/>
            <ac:picMk id="9" creationId="{101C9899-4E6C-0341-8401-F798AA810EC2}"/>
          </ac:picMkLst>
        </pc:picChg>
      </pc:sldChg>
      <pc:sldChg chg="addSp modSp modTransition">
        <pc:chgData name="何 书豪" userId="29510f13baa319b6" providerId="LiveId" clId="{4CCCD079-6A46-1B4B-915D-621E4B9F375B}" dt="2019-06-13T07:53:52.501" v="999"/>
        <pc:sldMkLst>
          <pc:docMk/>
          <pc:sldMk cId="2771994264" sldId="332"/>
        </pc:sldMkLst>
        <pc:spChg chg="mod">
          <ac:chgData name="何 书豪" userId="29510f13baa319b6" providerId="LiveId" clId="{4CCCD079-6A46-1B4B-915D-621E4B9F375B}" dt="2019-06-13T07:26:40.387" v="591" actId="14100"/>
          <ac:spMkLst>
            <pc:docMk/>
            <pc:sldMk cId="2771994264" sldId="332"/>
            <ac:spMk id="4" creationId="{00000000-0000-0000-0000-000000000000}"/>
          </ac:spMkLst>
        </pc:spChg>
        <pc:spChg chg="mod">
          <ac:chgData name="何 书豪" userId="29510f13baa319b6" providerId="LiveId" clId="{4CCCD079-6A46-1B4B-915D-621E4B9F375B}" dt="2019-06-13T07:26:38.055" v="590" actId="1035"/>
          <ac:spMkLst>
            <pc:docMk/>
            <pc:sldMk cId="2771994264" sldId="332"/>
            <ac:spMk id="100" creationId="{00000000-0000-0000-0000-000000000000}"/>
          </ac:spMkLst>
        </pc:spChg>
        <pc:picChg chg="add">
          <ac:chgData name="何 书豪" userId="29510f13baa319b6" providerId="LiveId" clId="{4CCCD079-6A46-1B4B-915D-621E4B9F375B}" dt="2019-06-13T07:40:09.350" v="810"/>
          <ac:picMkLst>
            <pc:docMk/>
            <pc:sldMk cId="2771994264" sldId="332"/>
            <ac:picMk id="6" creationId="{6553884A-0CF9-8D40-9662-77CE9EACED3D}"/>
          </ac:picMkLst>
        </pc:picChg>
        <pc:picChg chg="add">
          <ac:chgData name="何 书豪" userId="29510f13baa319b6" providerId="LiveId" clId="{4CCCD079-6A46-1B4B-915D-621E4B9F375B}" dt="2019-06-13T07:40:09.350" v="810"/>
          <ac:picMkLst>
            <pc:docMk/>
            <pc:sldMk cId="2771994264" sldId="332"/>
            <ac:picMk id="7" creationId="{51F4B602-C8FA-AE4C-9646-CBD8BB8A2596}"/>
          </ac:picMkLst>
        </pc:picChg>
        <pc:picChg chg="add">
          <ac:chgData name="何 书豪" userId="29510f13baa319b6" providerId="LiveId" clId="{4CCCD079-6A46-1B4B-915D-621E4B9F375B}" dt="2019-06-13T07:40:09.350" v="810"/>
          <ac:picMkLst>
            <pc:docMk/>
            <pc:sldMk cId="2771994264" sldId="332"/>
            <ac:picMk id="8" creationId="{9C9B0917-04D1-0C4E-9196-BF6765F709C4}"/>
          </ac:picMkLst>
        </pc:picChg>
        <pc:picChg chg="add mod">
          <ac:chgData name="何 书豪" userId="29510f13baa319b6" providerId="LiveId" clId="{4CCCD079-6A46-1B4B-915D-621E4B9F375B}" dt="2019-06-13T07:40:11.802" v="811" actId="1076"/>
          <ac:picMkLst>
            <pc:docMk/>
            <pc:sldMk cId="2771994264" sldId="332"/>
            <ac:picMk id="9" creationId="{B15BBF4F-2FBB-7E4B-B023-B87A7DD3A7D1}"/>
          </ac:picMkLst>
        </pc:picChg>
        <pc:picChg chg="add">
          <ac:chgData name="何 书豪" userId="29510f13baa319b6" providerId="LiveId" clId="{4CCCD079-6A46-1B4B-915D-621E4B9F375B}" dt="2019-06-13T07:40:09.350" v="810"/>
          <ac:picMkLst>
            <pc:docMk/>
            <pc:sldMk cId="2771994264" sldId="332"/>
            <ac:picMk id="10" creationId="{4AED325D-EBFD-8E44-9106-E6A0FAE486BA}"/>
          </ac:picMkLst>
        </pc:picChg>
        <pc:picChg chg="mod">
          <ac:chgData name="何 书豪" userId="29510f13baa319b6" providerId="LiveId" clId="{4CCCD079-6A46-1B4B-915D-621E4B9F375B}" dt="2019-06-13T07:26:41.535" v="592" actId="108"/>
          <ac:picMkLst>
            <pc:docMk/>
            <pc:sldMk cId="2771994264" sldId="332"/>
            <ac:picMk id="73" creationId="{00000000-0000-0000-0000-000000000000}"/>
          </ac:picMkLst>
        </pc:picChg>
      </pc:sldChg>
      <pc:sldChg chg="addSp modSp modTransition">
        <pc:chgData name="何 书豪" userId="29510f13baa319b6" providerId="LiveId" clId="{4CCCD079-6A46-1B4B-915D-621E4B9F375B}" dt="2019-06-13T07:53:52.501" v="999"/>
        <pc:sldMkLst>
          <pc:docMk/>
          <pc:sldMk cId="569326608" sldId="333"/>
        </pc:sldMkLst>
        <pc:picChg chg="mod">
          <ac:chgData name="何 书豪" userId="29510f13baa319b6" providerId="LiveId" clId="{4CCCD079-6A46-1B4B-915D-621E4B9F375B}" dt="2019-06-13T07:27:31.741" v="620" actId="108"/>
          <ac:picMkLst>
            <pc:docMk/>
            <pc:sldMk cId="569326608" sldId="333"/>
            <ac:picMk id="2" creationId="{00000000-0000-0000-0000-000000000000}"/>
          </ac:picMkLst>
        </pc:picChg>
        <pc:picChg chg="add">
          <ac:chgData name="何 书豪" userId="29510f13baa319b6" providerId="LiveId" clId="{4CCCD079-6A46-1B4B-915D-621E4B9F375B}" dt="2019-06-13T07:41:08.407" v="822"/>
          <ac:picMkLst>
            <pc:docMk/>
            <pc:sldMk cId="569326608" sldId="333"/>
            <ac:picMk id="6" creationId="{C96A62BC-6A1A-1445-9B0D-130BD1119BA7}"/>
          </ac:picMkLst>
        </pc:picChg>
        <pc:picChg chg="add">
          <ac:chgData name="何 书豪" userId="29510f13baa319b6" providerId="LiveId" clId="{4CCCD079-6A46-1B4B-915D-621E4B9F375B}" dt="2019-06-13T07:41:08.407" v="822"/>
          <ac:picMkLst>
            <pc:docMk/>
            <pc:sldMk cId="569326608" sldId="333"/>
            <ac:picMk id="7" creationId="{B881CCB0-D09C-B942-9843-0A674C21D7CA}"/>
          </ac:picMkLst>
        </pc:picChg>
        <pc:picChg chg="add">
          <ac:chgData name="何 书豪" userId="29510f13baa319b6" providerId="LiveId" clId="{4CCCD079-6A46-1B4B-915D-621E4B9F375B}" dt="2019-06-13T07:41:08.407" v="822"/>
          <ac:picMkLst>
            <pc:docMk/>
            <pc:sldMk cId="569326608" sldId="333"/>
            <ac:picMk id="8" creationId="{49041059-7FBF-3E4D-A699-237E7CFD5FE3}"/>
          </ac:picMkLst>
        </pc:picChg>
        <pc:picChg chg="add mod">
          <ac:chgData name="何 书豪" userId="29510f13baa319b6" providerId="LiveId" clId="{4CCCD079-6A46-1B4B-915D-621E4B9F375B}" dt="2019-06-13T07:41:11.836" v="823" actId="1076"/>
          <ac:picMkLst>
            <pc:docMk/>
            <pc:sldMk cId="569326608" sldId="333"/>
            <ac:picMk id="9" creationId="{44AA7F48-7900-354E-BB0E-68A4A7743817}"/>
          </ac:picMkLst>
        </pc:picChg>
        <pc:picChg chg="add">
          <ac:chgData name="何 书豪" userId="29510f13baa319b6" providerId="LiveId" clId="{4CCCD079-6A46-1B4B-915D-621E4B9F375B}" dt="2019-06-13T07:41:08.407" v="822"/>
          <ac:picMkLst>
            <pc:docMk/>
            <pc:sldMk cId="569326608" sldId="333"/>
            <ac:picMk id="10" creationId="{11E4D782-F7AE-524F-B05D-03C57985CF34}"/>
          </ac:picMkLst>
        </pc:picChg>
        <pc:picChg chg="mod">
          <ac:chgData name="何 书豪" userId="29510f13baa319b6" providerId="LiveId" clId="{4CCCD079-6A46-1B4B-915D-621E4B9F375B}" dt="2019-06-13T07:27:36.598" v="622" actId="1076"/>
          <ac:picMkLst>
            <pc:docMk/>
            <pc:sldMk cId="569326608" sldId="333"/>
            <ac:picMk id="80" creationId="{00000000-0000-0000-0000-000000000000}"/>
          </ac:picMkLst>
        </pc:picChg>
      </pc:sldChg>
      <pc:sldChg chg="addSp modSp modTransition">
        <pc:chgData name="何 书豪" userId="29510f13baa319b6" providerId="LiveId" clId="{4CCCD079-6A46-1B4B-915D-621E4B9F375B}" dt="2019-06-13T07:53:52.501" v="999"/>
        <pc:sldMkLst>
          <pc:docMk/>
          <pc:sldMk cId="1160348721" sldId="334"/>
        </pc:sldMkLst>
        <pc:spChg chg="mod">
          <ac:chgData name="何 书豪" userId="29510f13baa319b6" providerId="LiveId" clId="{4CCCD079-6A46-1B4B-915D-621E4B9F375B}" dt="2019-06-13T07:27:58.839" v="632" actId="1076"/>
          <ac:spMkLst>
            <pc:docMk/>
            <pc:sldMk cId="1160348721" sldId="334"/>
            <ac:spMk id="6" creationId="{00000000-0000-0000-0000-000000000000}"/>
          </ac:spMkLst>
        </pc:spChg>
        <pc:picChg chg="mod">
          <ac:chgData name="何 书豪" userId="29510f13baa319b6" providerId="LiveId" clId="{4CCCD079-6A46-1B4B-915D-621E4B9F375B}" dt="2019-06-13T07:27:58.839" v="632" actId="1076"/>
          <ac:picMkLst>
            <pc:docMk/>
            <pc:sldMk cId="1160348721" sldId="334"/>
            <ac:picMk id="5" creationId="{00000000-0000-0000-0000-000000000000}"/>
          </ac:picMkLst>
        </pc:picChg>
        <pc:picChg chg="mod">
          <ac:chgData name="何 书豪" userId="29510f13baa319b6" providerId="LiveId" clId="{4CCCD079-6A46-1B4B-915D-621E4B9F375B}" dt="2019-06-13T07:27:58.839" v="632" actId="1076"/>
          <ac:picMkLst>
            <pc:docMk/>
            <pc:sldMk cId="1160348721" sldId="334"/>
            <ac:picMk id="7" creationId="{00000000-0000-0000-0000-000000000000}"/>
          </ac:picMkLst>
        </pc:picChg>
        <pc:picChg chg="add">
          <ac:chgData name="何 书豪" userId="29510f13baa319b6" providerId="LiveId" clId="{4CCCD079-6A46-1B4B-915D-621E4B9F375B}" dt="2019-06-13T07:41:14.548" v="824"/>
          <ac:picMkLst>
            <pc:docMk/>
            <pc:sldMk cId="1160348721" sldId="334"/>
            <ac:picMk id="8" creationId="{9D04A518-0328-5049-9C6A-4334C2E3E735}"/>
          </ac:picMkLst>
        </pc:picChg>
        <pc:picChg chg="add mod">
          <ac:chgData name="何 书豪" userId="29510f13baa319b6" providerId="LiveId" clId="{4CCCD079-6A46-1B4B-915D-621E4B9F375B}" dt="2019-06-13T07:41:19.992" v="826" actId="1076"/>
          <ac:picMkLst>
            <pc:docMk/>
            <pc:sldMk cId="1160348721" sldId="334"/>
            <ac:picMk id="9" creationId="{C8375224-9245-8F43-BB03-F4D76F898A45}"/>
          </ac:picMkLst>
        </pc:picChg>
        <pc:picChg chg="add mod">
          <ac:chgData name="何 书豪" userId="29510f13baa319b6" providerId="LiveId" clId="{4CCCD079-6A46-1B4B-915D-621E4B9F375B}" dt="2019-06-13T07:41:19.992" v="826" actId="1076"/>
          <ac:picMkLst>
            <pc:docMk/>
            <pc:sldMk cId="1160348721" sldId="334"/>
            <ac:picMk id="10" creationId="{DD5548F8-CC6A-9642-B019-CED78261D6AD}"/>
          </ac:picMkLst>
        </pc:picChg>
        <pc:picChg chg="add">
          <ac:chgData name="何 书豪" userId="29510f13baa319b6" providerId="LiveId" clId="{4CCCD079-6A46-1B4B-915D-621E4B9F375B}" dt="2019-06-13T07:41:14.548" v="824"/>
          <ac:picMkLst>
            <pc:docMk/>
            <pc:sldMk cId="1160348721" sldId="334"/>
            <ac:picMk id="11" creationId="{EF20C950-C76A-6E41-9AE2-8C021E791BB7}"/>
          </ac:picMkLst>
        </pc:picChg>
        <pc:picChg chg="add mod">
          <ac:chgData name="何 书豪" userId="29510f13baa319b6" providerId="LiveId" clId="{4CCCD079-6A46-1B4B-915D-621E4B9F375B}" dt="2019-06-13T07:41:16.280" v="825" actId="1076"/>
          <ac:picMkLst>
            <pc:docMk/>
            <pc:sldMk cId="1160348721" sldId="334"/>
            <ac:picMk id="12" creationId="{C0D8848A-1FC8-4843-B977-6A10153C14D6}"/>
          </ac:picMkLst>
        </pc:picChg>
      </pc:sldChg>
      <pc:sldChg chg="addSp modSp modTransition">
        <pc:chgData name="何 书豪" userId="29510f13baa319b6" providerId="LiveId" clId="{4CCCD079-6A46-1B4B-915D-621E4B9F375B}" dt="2019-06-13T07:53:52.501" v="999"/>
        <pc:sldMkLst>
          <pc:docMk/>
          <pc:sldMk cId="1059993791" sldId="335"/>
        </pc:sldMkLst>
        <pc:picChg chg="mod">
          <ac:chgData name="何 书豪" userId="29510f13baa319b6" providerId="LiveId" clId="{4CCCD079-6A46-1B4B-915D-621E4B9F375B}" dt="2019-06-13T07:28:01.353" v="633" actId="108"/>
          <ac:picMkLst>
            <pc:docMk/>
            <pc:sldMk cId="1059993791" sldId="335"/>
            <ac:picMk id="3" creationId="{00000000-0000-0000-0000-000000000000}"/>
          </ac:picMkLst>
        </pc:picChg>
        <pc:picChg chg="add">
          <ac:chgData name="何 书豪" userId="29510f13baa319b6" providerId="LiveId" clId="{4CCCD079-6A46-1B4B-915D-621E4B9F375B}" dt="2019-06-13T07:41:22.119" v="827"/>
          <ac:picMkLst>
            <pc:docMk/>
            <pc:sldMk cId="1059993791" sldId="335"/>
            <ac:picMk id="5" creationId="{A39E56B2-404B-4443-AF53-02DE053696B9}"/>
          </ac:picMkLst>
        </pc:picChg>
        <pc:picChg chg="add">
          <ac:chgData name="何 书豪" userId="29510f13baa319b6" providerId="LiveId" clId="{4CCCD079-6A46-1B4B-915D-621E4B9F375B}" dt="2019-06-13T07:41:22.119" v="827"/>
          <ac:picMkLst>
            <pc:docMk/>
            <pc:sldMk cId="1059993791" sldId="335"/>
            <ac:picMk id="6" creationId="{70D1384D-0FFD-2149-9B43-9B27B75CA75B}"/>
          </ac:picMkLst>
        </pc:picChg>
        <pc:picChg chg="add">
          <ac:chgData name="何 书豪" userId="29510f13baa319b6" providerId="LiveId" clId="{4CCCD079-6A46-1B4B-915D-621E4B9F375B}" dt="2019-06-13T07:41:22.119" v="827"/>
          <ac:picMkLst>
            <pc:docMk/>
            <pc:sldMk cId="1059993791" sldId="335"/>
            <ac:picMk id="7" creationId="{974ACE36-06EC-004F-8794-BE203961CCEF}"/>
          </ac:picMkLst>
        </pc:picChg>
        <pc:picChg chg="add mod">
          <ac:chgData name="何 书豪" userId="29510f13baa319b6" providerId="LiveId" clId="{4CCCD079-6A46-1B4B-915D-621E4B9F375B}" dt="2019-06-13T07:41:24.044" v="828" actId="1076"/>
          <ac:picMkLst>
            <pc:docMk/>
            <pc:sldMk cId="1059993791" sldId="335"/>
            <ac:picMk id="8" creationId="{869F02A9-F281-8F45-B962-B8789B580207}"/>
          </ac:picMkLst>
        </pc:picChg>
        <pc:picChg chg="add">
          <ac:chgData name="何 书豪" userId="29510f13baa319b6" providerId="LiveId" clId="{4CCCD079-6A46-1B4B-915D-621E4B9F375B}" dt="2019-06-13T07:41:22.119" v="827"/>
          <ac:picMkLst>
            <pc:docMk/>
            <pc:sldMk cId="1059993791" sldId="335"/>
            <ac:picMk id="9" creationId="{FBF90012-DC7D-5F48-9E71-239D635CA0A0}"/>
          </ac:picMkLst>
        </pc:picChg>
      </pc:sldChg>
      <pc:sldChg chg="addSp modSp add del modTransition">
        <pc:chgData name="何 书豪" userId="29510f13baa319b6" providerId="LiveId" clId="{4CCCD079-6A46-1B4B-915D-621E4B9F375B}" dt="2019-06-13T07:53:52.501" v="999"/>
        <pc:sldMkLst>
          <pc:docMk/>
          <pc:sldMk cId="2917556743" sldId="336"/>
        </pc:sldMkLst>
        <pc:spChg chg="mod">
          <ac:chgData name="何 书豪" userId="29510f13baa319b6" providerId="LiveId" clId="{4CCCD079-6A46-1B4B-915D-621E4B9F375B}" dt="2019-06-13T07:28:53.003" v="650" actId="1076"/>
          <ac:spMkLst>
            <pc:docMk/>
            <pc:sldMk cId="2917556743" sldId="336"/>
            <ac:spMk id="2" creationId="{00000000-0000-0000-0000-000000000000}"/>
          </ac:spMkLst>
        </pc:spChg>
        <pc:spChg chg="mod">
          <ac:chgData name="何 书豪" userId="29510f13baa319b6" providerId="LiveId" clId="{4CCCD079-6A46-1B4B-915D-621E4B9F375B}" dt="2019-06-13T07:28:57.900" v="654" actId="403"/>
          <ac:spMkLst>
            <pc:docMk/>
            <pc:sldMk cId="2917556743" sldId="336"/>
            <ac:spMk id="3" creationId="{00000000-0000-0000-0000-000000000000}"/>
          </ac:spMkLst>
        </pc:spChg>
        <pc:spChg chg="mod">
          <ac:chgData name="何 书豪" userId="29510f13baa319b6" providerId="LiveId" clId="{4CCCD079-6A46-1B4B-915D-621E4B9F375B}" dt="2019-06-13T07:28:57.900" v="654" actId="403"/>
          <ac:spMkLst>
            <pc:docMk/>
            <pc:sldMk cId="2917556743" sldId="336"/>
            <ac:spMk id="4" creationId="{00000000-0000-0000-0000-000000000000}"/>
          </ac:spMkLst>
        </pc:spChg>
        <pc:picChg chg="mod">
          <ac:chgData name="何 书豪" userId="29510f13baa319b6" providerId="LiveId" clId="{4CCCD079-6A46-1B4B-915D-621E4B9F375B}" dt="2019-06-13T07:28:04.747" v="634" actId="108"/>
          <ac:picMkLst>
            <pc:docMk/>
            <pc:sldMk cId="2917556743" sldId="336"/>
            <ac:picMk id="5" creationId="{00000000-0000-0000-0000-000000000000}"/>
          </ac:picMkLst>
        </pc:picChg>
        <pc:picChg chg="add">
          <ac:chgData name="何 书豪" userId="29510f13baa319b6" providerId="LiveId" clId="{4CCCD079-6A46-1B4B-915D-621E4B9F375B}" dt="2019-06-13T07:41:25.456" v="829"/>
          <ac:picMkLst>
            <pc:docMk/>
            <pc:sldMk cId="2917556743" sldId="336"/>
            <ac:picMk id="8" creationId="{DB81338F-6FD9-3744-89C2-4F616DC73C9C}"/>
          </ac:picMkLst>
        </pc:picChg>
        <pc:picChg chg="add">
          <ac:chgData name="何 书豪" userId="29510f13baa319b6" providerId="LiveId" clId="{4CCCD079-6A46-1B4B-915D-621E4B9F375B}" dt="2019-06-13T07:41:25.456" v="829"/>
          <ac:picMkLst>
            <pc:docMk/>
            <pc:sldMk cId="2917556743" sldId="336"/>
            <ac:picMk id="9" creationId="{D02BFB74-ED58-804C-B39C-E6EC41F2D279}"/>
          </ac:picMkLst>
        </pc:picChg>
        <pc:picChg chg="add">
          <ac:chgData name="何 书豪" userId="29510f13baa319b6" providerId="LiveId" clId="{4CCCD079-6A46-1B4B-915D-621E4B9F375B}" dt="2019-06-13T07:41:25.456" v="829"/>
          <ac:picMkLst>
            <pc:docMk/>
            <pc:sldMk cId="2917556743" sldId="336"/>
            <ac:picMk id="10" creationId="{89835054-A2E2-4E44-8FC9-D5BF5642BC96}"/>
          </ac:picMkLst>
        </pc:picChg>
        <pc:picChg chg="add mod">
          <ac:chgData name="何 书豪" userId="29510f13baa319b6" providerId="LiveId" clId="{4CCCD079-6A46-1B4B-915D-621E4B9F375B}" dt="2019-06-13T07:41:27.672" v="830" actId="1076"/>
          <ac:picMkLst>
            <pc:docMk/>
            <pc:sldMk cId="2917556743" sldId="336"/>
            <ac:picMk id="11" creationId="{DE23EAC9-9FB1-8F41-B7C8-59B2F41E25CB}"/>
          </ac:picMkLst>
        </pc:picChg>
        <pc:picChg chg="add">
          <ac:chgData name="何 书豪" userId="29510f13baa319b6" providerId="LiveId" clId="{4CCCD079-6A46-1B4B-915D-621E4B9F375B}" dt="2019-06-13T07:41:25.456" v="829"/>
          <ac:picMkLst>
            <pc:docMk/>
            <pc:sldMk cId="2917556743" sldId="336"/>
            <ac:picMk id="12" creationId="{325E55DE-FE0C-6041-89E9-07232D031800}"/>
          </ac:picMkLst>
        </pc:picChg>
        <pc:picChg chg="mod">
          <ac:chgData name="何 书豪" userId="29510f13baa319b6" providerId="LiveId" clId="{4CCCD079-6A46-1B4B-915D-621E4B9F375B}" dt="2019-06-13T07:28:05.599" v="635" actId="108"/>
          <ac:picMkLst>
            <pc:docMk/>
            <pc:sldMk cId="2917556743" sldId="336"/>
            <ac:picMk id="82" creationId="{00000000-0000-0000-0000-000000000000}"/>
          </ac:picMkLst>
        </pc:picChg>
        <pc:picChg chg="mod">
          <ac:chgData name="何 书豪" userId="29510f13baa319b6" providerId="LiveId" clId="{4CCCD079-6A46-1B4B-915D-621E4B9F375B}" dt="2019-06-13T07:28:23.343" v="645" actId="108"/>
          <ac:picMkLst>
            <pc:docMk/>
            <pc:sldMk cId="2917556743" sldId="336"/>
            <ac:picMk id="83" creationId="{00000000-0000-0000-0000-000000000000}"/>
          </ac:picMkLst>
        </pc:picChg>
      </pc:sldChg>
      <pc:sldChg chg="addSp modSp modTransition">
        <pc:chgData name="何 书豪" userId="29510f13baa319b6" providerId="LiveId" clId="{4CCCD079-6A46-1B4B-915D-621E4B9F375B}" dt="2019-06-13T07:53:52.501" v="999"/>
        <pc:sldMkLst>
          <pc:docMk/>
          <pc:sldMk cId="2638510443" sldId="337"/>
        </pc:sldMkLst>
        <pc:picChg chg="add mod">
          <ac:chgData name="何 书豪" userId="29510f13baa319b6" providerId="LiveId" clId="{4CCCD079-6A46-1B4B-915D-621E4B9F375B}" dt="2019-06-13T07:15:27.657" v="159" actId="1076"/>
          <ac:picMkLst>
            <pc:docMk/>
            <pc:sldMk cId="2638510443" sldId="337"/>
            <ac:picMk id="4" creationId="{D4D3B4E6-C7C4-2944-9051-E6D854441BBC}"/>
          </ac:picMkLst>
        </pc:picChg>
      </pc:sldChg>
      <pc:sldChg chg="addSp modSp modTransition">
        <pc:chgData name="何 书豪" userId="29510f13baa319b6" providerId="LiveId" clId="{4CCCD079-6A46-1B4B-915D-621E4B9F375B}" dt="2019-06-13T07:53:52.501" v="999"/>
        <pc:sldMkLst>
          <pc:docMk/>
          <pc:sldMk cId="465213963" sldId="338"/>
        </pc:sldMkLst>
        <pc:picChg chg="add mod">
          <ac:chgData name="何 书豪" userId="29510f13baa319b6" providerId="LiveId" clId="{4CCCD079-6A46-1B4B-915D-621E4B9F375B}" dt="2019-06-13T07:43:41.603" v="877" actId="1076"/>
          <ac:picMkLst>
            <pc:docMk/>
            <pc:sldMk cId="465213963" sldId="338"/>
            <ac:picMk id="7" creationId="{66983D67-AFF1-BA4A-A7EE-75884AAB81D8}"/>
          </ac:picMkLst>
        </pc:picChg>
        <pc:picChg chg="add">
          <ac:chgData name="何 书豪" userId="29510f13baa319b6" providerId="LiveId" clId="{4CCCD079-6A46-1B4B-915D-621E4B9F375B}" dt="2019-06-13T07:43:37.291" v="875"/>
          <ac:picMkLst>
            <pc:docMk/>
            <pc:sldMk cId="465213963" sldId="338"/>
            <ac:picMk id="8" creationId="{BD0FB78F-BE9C-E24C-B98D-9907B78F0F49}"/>
          </ac:picMkLst>
        </pc:picChg>
        <pc:picChg chg="add mod">
          <ac:chgData name="何 书豪" userId="29510f13baa319b6" providerId="LiveId" clId="{4CCCD079-6A46-1B4B-915D-621E4B9F375B}" dt="2019-06-13T07:43:40.114" v="876" actId="1076"/>
          <ac:picMkLst>
            <pc:docMk/>
            <pc:sldMk cId="465213963" sldId="338"/>
            <ac:picMk id="9" creationId="{E840B8FA-5DA8-354E-A332-D1E10DFF5879}"/>
          </ac:picMkLst>
        </pc:picChg>
        <pc:picChg chg="add">
          <ac:chgData name="何 书豪" userId="29510f13baa319b6" providerId="LiveId" clId="{4CCCD079-6A46-1B4B-915D-621E4B9F375B}" dt="2019-06-13T07:43:37.291" v="875"/>
          <ac:picMkLst>
            <pc:docMk/>
            <pc:sldMk cId="465213963" sldId="338"/>
            <ac:picMk id="10" creationId="{8315AD24-AC13-5645-A19E-2925AD6CE259}"/>
          </ac:picMkLst>
        </pc:picChg>
        <pc:picChg chg="add">
          <ac:chgData name="何 书豪" userId="29510f13baa319b6" providerId="LiveId" clId="{4CCCD079-6A46-1B4B-915D-621E4B9F375B}" dt="2019-06-13T07:43:37.291" v="875"/>
          <ac:picMkLst>
            <pc:docMk/>
            <pc:sldMk cId="465213963" sldId="338"/>
            <ac:picMk id="12" creationId="{92EEB55E-BD08-9947-9DD7-DA928BFDF575}"/>
          </ac:picMkLst>
        </pc:picChg>
      </pc:sldChg>
      <pc:sldChg chg="addSp modSp modTransition">
        <pc:chgData name="何 书豪" userId="29510f13baa319b6" providerId="LiveId" clId="{4CCCD079-6A46-1B4B-915D-621E4B9F375B}" dt="2019-06-13T07:53:52.501" v="999"/>
        <pc:sldMkLst>
          <pc:docMk/>
          <pc:sldMk cId="442616454" sldId="339"/>
        </pc:sldMkLst>
        <pc:picChg chg="add mod">
          <ac:chgData name="何 书豪" userId="29510f13baa319b6" providerId="LiveId" clId="{4CCCD079-6A46-1B4B-915D-621E4B9F375B}" dt="2019-06-13T07:43:45.081" v="879" actId="1076"/>
          <ac:picMkLst>
            <pc:docMk/>
            <pc:sldMk cId="442616454" sldId="339"/>
            <ac:picMk id="7" creationId="{4540DD87-662C-F647-9C72-FAA517CA7BD5}"/>
          </ac:picMkLst>
        </pc:picChg>
        <pc:picChg chg="add">
          <ac:chgData name="何 书豪" userId="29510f13baa319b6" providerId="LiveId" clId="{4CCCD079-6A46-1B4B-915D-621E4B9F375B}" dt="2019-06-13T07:43:43.055" v="878"/>
          <ac:picMkLst>
            <pc:docMk/>
            <pc:sldMk cId="442616454" sldId="339"/>
            <ac:picMk id="8" creationId="{489ACE81-5C8F-5847-8A9A-8FF34FD8C28C}"/>
          </ac:picMkLst>
        </pc:picChg>
        <pc:picChg chg="add mod">
          <ac:chgData name="何 书豪" userId="29510f13baa319b6" providerId="LiveId" clId="{4CCCD079-6A46-1B4B-915D-621E4B9F375B}" dt="2019-06-13T07:43:46.871" v="880" actId="1076"/>
          <ac:picMkLst>
            <pc:docMk/>
            <pc:sldMk cId="442616454" sldId="339"/>
            <ac:picMk id="9" creationId="{A4C55427-5D19-744F-948B-53F047307395}"/>
          </ac:picMkLst>
        </pc:picChg>
        <pc:picChg chg="add">
          <ac:chgData name="何 书豪" userId="29510f13baa319b6" providerId="LiveId" clId="{4CCCD079-6A46-1B4B-915D-621E4B9F375B}" dt="2019-06-13T07:43:43.055" v="878"/>
          <ac:picMkLst>
            <pc:docMk/>
            <pc:sldMk cId="442616454" sldId="339"/>
            <ac:picMk id="10" creationId="{01D91F32-39F5-E84D-8E90-5BD3AF6A9955}"/>
          </ac:picMkLst>
        </pc:picChg>
        <pc:picChg chg="add">
          <ac:chgData name="何 书豪" userId="29510f13baa319b6" providerId="LiveId" clId="{4CCCD079-6A46-1B4B-915D-621E4B9F375B}" dt="2019-06-13T07:43:43.055" v="878"/>
          <ac:picMkLst>
            <pc:docMk/>
            <pc:sldMk cId="442616454" sldId="339"/>
            <ac:picMk id="12" creationId="{849A889C-999B-2E4F-A6D9-C0DDAE1DB0F0}"/>
          </ac:picMkLst>
        </pc:picChg>
      </pc:sldChg>
      <pc:sldChg chg="addSp modSp modTransition">
        <pc:chgData name="何 书豪" userId="29510f13baa319b6" providerId="LiveId" clId="{4CCCD079-6A46-1B4B-915D-621E4B9F375B}" dt="2019-06-13T07:53:52.501" v="999"/>
        <pc:sldMkLst>
          <pc:docMk/>
          <pc:sldMk cId="1156370001" sldId="340"/>
        </pc:sldMkLst>
        <pc:picChg chg="add mod">
          <ac:chgData name="何 书豪" userId="29510f13baa319b6" providerId="LiveId" clId="{4CCCD079-6A46-1B4B-915D-621E4B9F375B}" dt="2019-06-13T07:43:53.037" v="882" actId="1076"/>
          <ac:picMkLst>
            <pc:docMk/>
            <pc:sldMk cId="1156370001" sldId="340"/>
            <ac:picMk id="7" creationId="{54CB6A5A-FC08-054A-8A55-D385FB9CBE0F}"/>
          </ac:picMkLst>
        </pc:picChg>
        <pc:picChg chg="add">
          <ac:chgData name="何 书豪" userId="29510f13baa319b6" providerId="LiveId" clId="{4CCCD079-6A46-1B4B-915D-621E4B9F375B}" dt="2019-06-13T07:43:51.502" v="881"/>
          <ac:picMkLst>
            <pc:docMk/>
            <pc:sldMk cId="1156370001" sldId="340"/>
            <ac:picMk id="8" creationId="{E270108F-A6C4-2142-8555-37464B1B97AC}"/>
          </ac:picMkLst>
        </pc:picChg>
        <pc:picChg chg="add mod">
          <ac:chgData name="何 书豪" userId="29510f13baa319b6" providerId="LiveId" clId="{4CCCD079-6A46-1B4B-915D-621E4B9F375B}" dt="2019-06-13T07:43:54.924" v="883" actId="1076"/>
          <ac:picMkLst>
            <pc:docMk/>
            <pc:sldMk cId="1156370001" sldId="340"/>
            <ac:picMk id="9" creationId="{4B03C127-2541-2141-96B3-31CDA2789729}"/>
          </ac:picMkLst>
        </pc:picChg>
        <pc:picChg chg="add">
          <ac:chgData name="何 书豪" userId="29510f13baa319b6" providerId="LiveId" clId="{4CCCD079-6A46-1B4B-915D-621E4B9F375B}" dt="2019-06-13T07:43:51.502" v="881"/>
          <ac:picMkLst>
            <pc:docMk/>
            <pc:sldMk cId="1156370001" sldId="340"/>
            <ac:picMk id="10" creationId="{F535F7F7-9961-4345-99A6-AEA2FA53B9B6}"/>
          </ac:picMkLst>
        </pc:picChg>
        <pc:picChg chg="add">
          <ac:chgData name="何 书豪" userId="29510f13baa319b6" providerId="LiveId" clId="{4CCCD079-6A46-1B4B-915D-621E4B9F375B}" dt="2019-06-13T07:43:51.502" v="881"/>
          <ac:picMkLst>
            <pc:docMk/>
            <pc:sldMk cId="1156370001" sldId="340"/>
            <ac:picMk id="12" creationId="{1D2841A8-248A-884E-B690-EA143F4E5A88}"/>
          </ac:picMkLst>
        </pc:picChg>
      </pc:sldChg>
      <pc:sldChg chg="addSp modSp modTransition">
        <pc:chgData name="何 书豪" userId="29510f13baa319b6" providerId="LiveId" clId="{4CCCD079-6A46-1B4B-915D-621E4B9F375B}" dt="2019-06-13T07:53:52.501" v="999"/>
        <pc:sldMkLst>
          <pc:docMk/>
          <pc:sldMk cId="3280315463" sldId="341"/>
        </pc:sldMkLst>
        <pc:picChg chg="add mod">
          <ac:chgData name="何 书豪" userId="29510f13baa319b6" providerId="LiveId" clId="{4CCCD079-6A46-1B4B-915D-621E4B9F375B}" dt="2019-06-13T07:43:57.631" v="885" actId="1076"/>
          <ac:picMkLst>
            <pc:docMk/>
            <pc:sldMk cId="3280315463" sldId="341"/>
            <ac:picMk id="7" creationId="{0C10E446-4876-BB42-A213-AE0D5BB0B682}"/>
          </ac:picMkLst>
        </pc:picChg>
        <pc:picChg chg="add">
          <ac:chgData name="何 书豪" userId="29510f13baa319b6" providerId="LiveId" clId="{4CCCD079-6A46-1B4B-915D-621E4B9F375B}" dt="2019-06-13T07:43:56.125" v="884"/>
          <ac:picMkLst>
            <pc:docMk/>
            <pc:sldMk cId="3280315463" sldId="341"/>
            <ac:picMk id="8" creationId="{39EB7099-37BF-4D40-BF6D-AD51AB3CC704}"/>
          </ac:picMkLst>
        </pc:picChg>
        <pc:picChg chg="add mod">
          <ac:chgData name="何 书豪" userId="29510f13baa319b6" providerId="LiveId" clId="{4CCCD079-6A46-1B4B-915D-621E4B9F375B}" dt="2019-06-13T07:43:59.401" v="886" actId="1076"/>
          <ac:picMkLst>
            <pc:docMk/>
            <pc:sldMk cId="3280315463" sldId="341"/>
            <ac:picMk id="9" creationId="{7BA40B1D-A5E1-8947-9909-64B24FA886E6}"/>
          </ac:picMkLst>
        </pc:picChg>
        <pc:picChg chg="add">
          <ac:chgData name="何 书豪" userId="29510f13baa319b6" providerId="LiveId" clId="{4CCCD079-6A46-1B4B-915D-621E4B9F375B}" dt="2019-06-13T07:43:56.125" v="884"/>
          <ac:picMkLst>
            <pc:docMk/>
            <pc:sldMk cId="3280315463" sldId="341"/>
            <ac:picMk id="10" creationId="{C8A40BD3-2932-254C-8242-5FA11946B133}"/>
          </ac:picMkLst>
        </pc:picChg>
        <pc:picChg chg="add">
          <ac:chgData name="何 书豪" userId="29510f13baa319b6" providerId="LiveId" clId="{4CCCD079-6A46-1B4B-915D-621E4B9F375B}" dt="2019-06-13T07:43:56.125" v="884"/>
          <ac:picMkLst>
            <pc:docMk/>
            <pc:sldMk cId="3280315463" sldId="341"/>
            <ac:picMk id="12" creationId="{7F261E98-FE16-4642-87CA-B517FE6FF234}"/>
          </ac:picMkLst>
        </pc:picChg>
      </pc:sldChg>
      <pc:sldChg chg="addSp modSp modTransition">
        <pc:chgData name="何 书豪" userId="29510f13baa319b6" providerId="LiveId" clId="{4CCCD079-6A46-1B4B-915D-621E4B9F375B}" dt="2019-06-13T07:53:52.501" v="999"/>
        <pc:sldMkLst>
          <pc:docMk/>
          <pc:sldMk cId="2833977584" sldId="342"/>
        </pc:sldMkLst>
        <pc:picChg chg="add mod">
          <ac:chgData name="何 书豪" userId="29510f13baa319b6" providerId="LiveId" clId="{4CCCD079-6A46-1B4B-915D-621E4B9F375B}" dt="2019-06-13T07:44:02.467" v="888" actId="1076"/>
          <ac:picMkLst>
            <pc:docMk/>
            <pc:sldMk cId="2833977584" sldId="342"/>
            <ac:picMk id="7" creationId="{E64A6539-E28A-CE45-B262-66F255BBAA0E}"/>
          </ac:picMkLst>
        </pc:picChg>
        <pc:picChg chg="add">
          <ac:chgData name="何 书豪" userId="29510f13baa319b6" providerId="LiveId" clId="{4CCCD079-6A46-1B4B-915D-621E4B9F375B}" dt="2019-06-13T07:44:00.736" v="887"/>
          <ac:picMkLst>
            <pc:docMk/>
            <pc:sldMk cId="2833977584" sldId="342"/>
            <ac:picMk id="8" creationId="{172B56AC-9C59-F149-8DD2-55CA3CEDA778}"/>
          </ac:picMkLst>
        </pc:picChg>
        <pc:picChg chg="add">
          <ac:chgData name="何 书豪" userId="29510f13baa319b6" providerId="LiveId" clId="{4CCCD079-6A46-1B4B-915D-621E4B9F375B}" dt="2019-06-13T07:44:00.736" v="887"/>
          <ac:picMkLst>
            <pc:docMk/>
            <pc:sldMk cId="2833977584" sldId="342"/>
            <ac:picMk id="9" creationId="{26A87C2D-63A3-F04E-9C06-904370AB6B78}"/>
          </ac:picMkLst>
        </pc:picChg>
        <pc:picChg chg="add">
          <ac:chgData name="何 书豪" userId="29510f13baa319b6" providerId="LiveId" clId="{4CCCD079-6A46-1B4B-915D-621E4B9F375B}" dt="2019-06-13T07:44:00.736" v="887"/>
          <ac:picMkLst>
            <pc:docMk/>
            <pc:sldMk cId="2833977584" sldId="342"/>
            <ac:picMk id="10" creationId="{98B0D356-EEA4-1042-BEFF-BF2FB65A6979}"/>
          </ac:picMkLst>
        </pc:picChg>
        <pc:picChg chg="add">
          <ac:chgData name="何 书豪" userId="29510f13baa319b6" providerId="LiveId" clId="{4CCCD079-6A46-1B4B-915D-621E4B9F375B}" dt="2019-06-13T07:44:00.736" v="887"/>
          <ac:picMkLst>
            <pc:docMk/>
            <pc:sldMk cId="2833977584" sldId="342"/>
            <ac:picMk id="12" creationId="{B9CBE273-93A0-B842-9674-687554C4138A}"/>
          </ac:picMkLst>
        </pc:picChg>
      </pc:sldChg>
      <pc:sldChg chg="addSp modSp modTransition">
        <pc:chgData name="何 书豪" userId="29510f13baa319b6" providerId="LiveId" clId="{4CCCD079-6A46-1B4B-915D-621E4B9F375B}" dt="2019-06-13T07:53:52.501" v="999"/>
        <pc:sldMkLst>
          <pc:docMk/>
          <pc:sldMk cId="3425211756" sldId="343"/>
        </pc:sldMkLst>
        <pc:picChg chg="add mod">
          <ac:chgData name="何 书豪" userId="29510f13baa319b6" providerId="LiveId" clId="{4CCCD079-6A46-1B4B-915D-621E4B9F375B}" dt="2019-06-13T07:44:07.265" v="890" actId="1076"/>
          <ac:picMkLst>
            <pc:docMk/>
            <pc:sldMk cId="3425211756" sldId="343"/>
            <ac:picMk id="8" creationId="{C27F7461-C03E-2A40-9023-E40AA171EE2D}"/>
          </ac:picMkLst>
        </pc:picChg>
        <pc:picChg chg="add">
          <ac:chgData name="何 书豪" userId="29510f13baa319b6" providerId="LiveId" clId="{4CCCD079-6A46-1B4B-915D-621E4B9F375B}" dt="2019-06-13T07:44:05.236" v="889"/>
          <ac:picMkLst>
            <pc:docMk/>
            <pc:sldMk cId="3425211756" sldId="343"/>
            <ac:picMk id="9" creationId="{20716A1B-221C-9546-B9AD-EDC6FB697DF8}"/>
          </ac:picMkLst>
        </pc:picChg>
        <pc:picChg chg="add mod">
          <ac:chgData name="何 书豪" userId="29510f13baa319b6" providerId="LiveId" clId="{4CCCD079-6A46-1B4B-915D-621E4B9F375B}" dt="2019-06-13T07:44:09.662" v="891" actId="1076"/>
          <ac:picMkLst>
            <pc:docMk/>
            <pc:sldMk cId="3425211756" sldId="343"/>
            <ac:picMk id="10" creationId="{BD4E203C-4BA3-6041-B37E-6CE9B7A1D3FF}"/>
          </ac:picMkLst>
        </pc:picChg>
        <pc:picChg chg="add">
          <ac:chgData name="何 书豪" userId="29510f13baa319b6" providerId="LiveId" clId="{4CCCD079-6A46-1B4B-915D-621E4B9F375B}" dt="2019-06-13T07:44:05.236" v="889"/>
          <ac:picMkLst>
            <pc:docMk/>
            <pc:sldMk cId="3425211756" sldId="343"/>
            <ac:picMk id="11" creationId="{3617130A-29E5-5A46-BA6F-12052BC6F16F}"/>
          </ac:picMkLst>
        </pc:picChg>
        <pc:picChg chg="add">
          <ac:chgData name="何 书豪" userId="29510f13baa319b6" providerId="LiveId" clId="{4CCCD079-6A46-1B4B-915D-621E4B9F375B}" dt="2019-06-13T07:44:05.236" v="889"/>
          <ac:picMkLst>
            <pc:docMk/>
            <pc:sldMk cId="3425211756" sldId="343"/>
            <ac:picMk id="12" creationId="{5E65F7A3-6213-EF42-AA59-47AFD363876F}"/>
          </ac:picMkLst>
        </pc:picChg>
      </pc:sldChg>
      <pc:sldChg chg="addSp modSp modTransition">
        <pc:chgData name="何 书豪" userId="29510f13baa319b6" providerId="LiveId" clId="{4CCCD079-6A46-1B4B-915D-621E4B9F375B}" dt="2019-06-13T07:53:52.501" v="999"/>
        <pc:sldMkLst>
          <pc:docMk/>
          <pc:sldMk cId="3527186678" sldId="344"/>
        </pc:sldMkLst>
        <pc:picChg chg="add mod">
          <ac:chgData name="何 书豪" userId="29510f13baa319b6" providerId="LiveId" clId="{4CCCD079-6A46-1B4B-915D-621E4B9F375B}" dt="2019-06-13T07:44:13.001" v="893" actId="1076"/>
          <ac:picMkLst>
            <pc:docMk/>
            <pc:sldMk cId="3527186678" sldId="344"/>
            <ac:picMk id="8" creationId="{831C26C8-297F-8747-87B6-3DE157985C33}"/>
          </ac:picMkLst>
        </pc:picChg>
        <pc:picChg chg="add">
          <ac:chgData name="何 书豪" userId="29510f13baa319b6" providerId="LiveId" clId="{4CCCD079-6A46-1B4B-915D-621E4B9F375B}" dt="2019-06-13T07:44:10.939" v="892"/>
          <ac:picMkLst>
            <pc:docMk/>
            <pc:sldMk cId="3527186678" sldId="344"/>
            <ac:picMk id="9" creationId="{4EA8B790-3F6D-7B43-B137-292920BB2D45}"/>
          </ac:picMkLst>
        </pc:picChg>
        <pc:picChg chg="add">
          <ac:chgData name="何 书豪" userId="29510f13baa319b6" providerId="LiveId" clId="{4CCCD079-6A46-1B4B-915D-621E4B9F375B}" dt="2019-06-13T07:44:10.939" v="892"/>
          <ac:picMkLst>
            <pc:docMk/>
            <pc:sldMk cId="3527186678" sldId="344"/>
            <ac:picMk id="10" creationId="{7567D611-7CA7-2541-A068-8668ED154E5C}"/>
          </ac:picMkLst>
        </pc:picChg>
        <pc:picChg chg="add">
          <ac:chgData name="何 书豪" userId="29510f13baa319b6" providerId="LiveId" clId="{4CCCD079-6A46-1B4B-915D-621E4B9F375B}" dt="2019-06-13T07:44:10.939" v="892"/>
          <ac:picMkLst>
            <pc:docMk/>
            <pc:sldMk cId="3527186678" sldId="344"/>
            <ac:picMk id="11" creationId="{916CB6C4-2E80-1B4E-B53C-6D76195BCA7F}"/>
          </ac:picMkLst>
        </pc:picChg>
        <pc:picChg chg="add mod">
          <ac:chgData name="何 书豪" userId="29510f13baa319b6" providerId="LiveId" clId="{4CCCD079-6A46-1B4B-915D-621E4B9F375B}" dt="2019-06-13T07:44:15.058" v="894" actId="1076"/>
          <ac:picMkLst>
            <pc:docMk/>
            <pc:sldMk cId="3527186678" sldId="344"/>
            <ac:picMk id="12" creationId="{DA5CBBD2-78D7-7848-BEBA-9FD58EE56ABF}"/>
          </ac:picMkLst>
        </pc:picChg>
      </pc:sldChg>
      <pc:sldChg chg="addSp delSp modSp modTransition">
        <pc:chgData name="何 书豪" userId="29510f13baa319b6" providerId="LiveId" clId="{4CCCD079-6A46-1B4B-915D-621E4B9F375B}" dt="2019-06-13T07:53:52.501" v="999"/>
        <pc:sldMkLst>
          <pc:docMk/>
          <pc:sldMk cId="3720318068" sldId="345"/>
        </pc:sldMkLst>
        <pc:picChg chg="add mod">
          <ac:chgData name="何 书豪" userId="29510f13baa319b6" providerId="LiveId" clId="{4CCCD079-6A46-1B4B-915D-621E4B9F375B}" dt="2019-06-13T07:15:59.878" v="168" actId="1076"/>
          <ac:picMkLst>
            <pc:docMk/>
            <pc:sldMk cId="3720318068" sldId="345"/>
            <ac:picMk id="8" creationId="{D8B4D8FC-FC5B-2842-9BD4-2E6AEDEDD5CF}"/>
          </ac:picMkLst>
        </pc:picChg>
        <pc:picChg chg="add del">
          <ac:chgData name="何 书豪" userId="29510f13baa319b6" providerId="LiveId" clId="{4CCCD079-6A46-1B4B-915D-621E4B9F375B}" dt="2019-06-13T07:51:12.838" v="932"/>
          <ac:picMkLst>
            <pc:docMk/>
            <pc:sldMk cId="3720318068" sldId="345"/>
            <ac:picMk id="9" creationId="{03145B20-3DCA-3340-83FC-D2435A26AA53}"/>
          </ac:picMkLst>
        </pc:picChg>
      </pc:sldChg>
      <pc:sldChg chg="addSp modSp modTransition">
        <pc:chgData name="何 书豪" userId="29510f13baa319b6" providerId="LiveId" clId="{4CCCD079-6A46-1B4B-915D-621E4B9F375B}" dt="2019-06-13T07:53:52.501" v="999"/>
        <pc:sldMkLst>
          <pc:docMk/>
          <pc:sldMk cId="3724882537" sldId="346"/>
        </pc:sldMkLst>
        <pc:spChg chg="mod">
          <ac:chgData name="何 书豪" userId="29510f13baa319b6" providerId="LiveId" clId="{4CCCD079-6A46-1B4B-915D-621E4B9F375B}" dt="2019-06-13T07:51:26.632" v="941" actId="20577"/>
          <ac:spMkLst>
            <pc:docMk/>
            <pc:sldMk cId="3724882537" sldId="346"/>
            <ac:spMk id="11" creationId="{00000000-0000-0000-0000-000000000000}"/>
          </ac:spMkLst>
        </pc:spChg>
        <pc:picChg chg="add mod">
          <ac:chgData name="何 书豪" userId="29510f13baa319b6" providerId="LiveId" clId="{4CCCD079-6A46-1B4B-915D-621E4B9F375B}" dt="2019-06-13T07:51:21.181" v="933" actId="167"/>
          <ac:picMkLst>
            <pc:docMk/>
            <pc:sldMk cId="3724882537" sldId="346"/>
            <ac:picMk id="3" creationId="{1D0513D1-76C0-E841-8FCB-450D8378CC7B}"/>
          </ac:picMkLst>
        </pc:picChg>
      </pc:sldChg>
      <pc:sldChg chg="modTransition">
        <pc:chgData name="何 书豪" userId="29510f13baa319b6" providerId="LiveId" clId="{4CCCD079-6A46-1B4B-915D-621E4B9F375B}" dt="2019-06-13T07:53:52.501" v="999"/>
        <pc:sldMkLst>
          <pc:docMk/>
          <pc:sldMk cId="2213748004" sldId="347"/>
        </pc:sldMkLst>
      </pc:sldChg>
      <pc:sldChg chg="modTransition">
        <pc:chgData name="何 书豪" userId="29510f13baa319b6" providerId="LiveId" clId="{4CCCD079-6A46-1B4B-915D-621E4B9F375B}" dt="2019-06-13T07:53:52.501" v="999"/>
        <pc:sldMkLst>
          <pc:docMk/>
          <pc:sldMk cId="3610137776" sldId="348"/>
        </pc:sldMkLst>
      </pc:sldChg>
      <pc:sldChg chg="modTransition">
        <pc:chgData name="何 书豪" userId="29510f13baa319b6" providerId="LiveId" clId="{4CCCD079-6A46-1B4B-915D-621E4B9F375B}" dt="2019-06-13T07:53:52.501" v="999"/>
        <pc:sldMkLst>
          <pc:docMk/>
          <pc:sldMk cId="226190304" sldId="349"/>
        </pc:sldMkLst>
      </pc:sldChg>
      <pc:sldChg chg="modTransition">
        <pc:chgData name="何 书豪" userId="29510f13baa319b6" providerId="LiveId" clId="{4CCCD079-6A46-1B4B-915D-621E4B9F375B}" dt="2019-06-13T07:53:52.501" v="999"/>
        <pc:sldMkLst>
          <pc:docMk/>
          <pc:sldMk cId="479672262" sldId="350"/>
        </pc:sldMkLst>
      </pc:sldChg>
      <pc:sldChg chg="modTransition">
        <pc:chgData name="何 书豪" userId="29510f13baa319b6" providerId="LiveId" clId="{4CCCD079-6A46-1B4B-915D-621E4B9F375B}" dt="2019-06-13T07:53:52.501" v="999"/>
        <pc:sldMkLst>
          <pc:docMk/>
          <pc:sldMk cId="3177035645" sldId="351"/>
        </pc:sldMkLst>
      </pc:sldChg>
      <pc:sldChg chg="modTransition">
        <pc:chgData name="何 书豪" userId="29510f13baa319b6" providerId="LiveId" clId="{4CCCD079-6A46-1B4B-915D-621E4B9F375B}" dt="2019-06-13T07:53:52.501" v="999"/>
        <pc:sldMkLst>
          <pc:docMk/>
          <pc:sldMk cId="1767563612" sldId="352"/>
        </pc:sldMkLst>
      </pc:sldChg>
      <pc:sldChg chg="modTransition">
        <pc:chgData name="何 书豪" userId="29510f13baa319b6" providerId="LiveId" clId="{4CCCD079-6A46-1B4B-915D-621E4B9F375B}" dt="2019-06-13T07:53:52.501" v="999"/>
        <pc:sldMkLst>
          <pc:docMk/>
          <pc:sldMk cId="3260019769" sldId="353"/>
        </pc:sldMkLst>
      </pc:sldChg>
      <pc:sldChg chg="modTransition">
        <pc:chgData name="何 书豪" userId="29510f13baa319b6" providerId="LiveId" clId="{4CCCD079-6A46-1B4B-915D-621E4B9F375B}" dt="2019-06-13T07:53:52.501" v="999"/>
        <pc:sldMkLst>
          <pc:docMk/>
          <pc:sldMk cId="3501742696" sldId="354"/>
        </pc:sldMkLst>
      </pc:sldChg>
      <pc:sldChg chg="modTransition">
        <pc:chgData name="何 书豪" userId="29510f13baa319b6" providerId="LiveId" clId="{4CCCD079-6A46-1B4B-915D-621E4B9F375B}" dt="2019-06-13T07:53:52.501" v="999"/>
        <pc:sldMkLst>
          <pc:docMk/>
          <pc:sldMk cId="2922989942" sldId="355"/>
        </pc:sldMkLst>
      </pc:sldChg>
      <pc:sldChg chg="modTransition">
        <pc:chgData name="何 书豪" userId="29510f13baa319b6" providerId="LiveId" clId="{4CCCD079-6A46-1B4B-915D-621E4B9F375B}" dt="2019-06-13T07:53:52.501" v="999"/>
        <pc:sldMkLst>
          <pc:docMk/>
          <pc:sldMk cId="3341218191" sldId="356"/>
        </pc:sldMkLst>
      </pc:sldChg>
      <pc:sldChg chg="modTransition">
        <pc:chgData name="何 书豪" userId="29510f13baa319b6" providerId="LiveId" clId="{4CCCD079-6A46-1B4B-915D-621E4B9F375B}" dt="2019-06-13T07:53:52.501" v="999"/>
        <pc:sldMkLst>
          <pc:docMk/>
          <pc:sldMk cId="3680877260" sldId="357"/>
        </pc:sldMkLst>
      </pc:sldChg>
      <pc:sldChg chg="modTransition">
        <pc:chgData name="何 书豪" userId="29510f13baa319b6" providerId="LiveId" clId="{4CCCD079-6A46-1B4B-915D-621E4B9F375B}" dt="2019-06-13T07:53:52.501" v="999"/>
        <pc:sldMkLst>
          <pc:docMk/>
          <pc:sldMk cId="1243443168" sldId="358"/>
        </pc:sldMkLst>
      </pc:sldChg>
      <pc:sldChg chg="addSp modSp modTransition modAnim">
        <pc:chgData name="何 书豪" userId="29510f13baa319b6" providerId="LiveId" clId="{4CCCD079-6A46-1B4B-915D-621E4B9F375B}" dt="2019-06-13T09:28:16.482" v="1411" actId="1440"/>
        <pc:sldMkLst>
          <pc:docMk/>
          <pc:sldMk cId="1878775804" sldId="359"/>
        </pc:sldMkLst>
        <pc:spChg chg="mod">
          <ac:chgData name="何 书豪" userId="29510f13baa319b6" providerId="LiveId" clId="{4CCCD079-6A46-1B4B-915D-621E4B9F375B}" dt="2019-06-13T07:52:19.761" v="995" actId="404"/>
          <ac:spMkLst>
            <pc:docMk/>
            <pc:sldMk cId="1878775804" sldId="359"/>
            <ac:spMk id="11" creationId="{00000000-0000-0000-0000-000000000000}"/>
          </ac:spMkLst>
        </pc:spChg>
        <pc:picChg chg="add mod">
          <ac:chgData name="何 书豪" userId="29510f13baa319b6" providerId="LiveId" clId="{4CCCD079-6A46-1B4B-915D-621E4B9F375B}" dt="2019-06-13T08:28:11.987" v="1277" actId="14100"/>
          <ac:picMkLst>
            <pc:docMk/>
            <pc:sldMk cId="1878775804" sldId="359"/>
            <ac:picMk id="3" creationId="{32D0264F-1C5D-6C4D-BB31-EFD27BAD8D4A}"/>
          </ac:picMkLst>
        </pc:picChg>
        <pc:picChg chg="add mod">
          <ac:chgData name="何 书豪" userId="29510f13baa319b6" providerId="LiveId" clId="{4CCCD079-6A46-1B4B-915D-621E4B9F375B}" dt="2019-06-13T09:28:16.482" v="1411" actId="1440"/>
          <ac:picMkLst>
            <pc:docMk/>
            <pc:sldMk cId="1878775804" sldId="359"/>
            <ac:picMk id="4" creationId="{1361275D-79F4-4446-B891-8B04C738D257}"/>
          </ac:picMkLst>
        </pc:picChg>
      </pc:sldChg>
      <pc:sldChg chg="addSp delSp modSp modTransition">
        <pc:chgData name="何 书豪" userId="29510f13baa319b6" providerId="LiveId" clId="{4CCCD079-6A46-1B4B-915D-621E4B9F375B}" dt="2019-06-13T07:53:52.501" v="999"/>
        <pc:sldMkLst>
          <pc:docMk/>
          <pc:sldMk cId="1842652468" sldId="360"/>
        </pc:sldMkLst>
        <pc:spChg chg="mod">
          <ac:chgData name="何 书豪" userId="29510f13baa319b6" providerId="LiveId" clId="{4CCCD079-6A46-1B4B-915D-621E4B9F375B}" dt="2019-06-13T07:10:06.204" v="43" actId="1076"/>
          <ac:spMkLst>
            <pc:docMk/>
            <pc:sldMk cId="1842652468" sldId="360"/>
            <ac:spMk id="2" creationId="{355DE1D9-2DCA-BA4E-8F43-4CEC59D0826C}"/>
          </ac:spMkLst>
        </pc:spChg>
        <pc:spChg chg="del">
          <ac:chgData name="何 书豪" userId="29510f13baa319b6" providerId="LiveId" clId="{4CCCD079-6A46-1B4B-915D-621E4B9F375B}" dt="2019-06-13T07:10:02.626" v="41" actId="478"/>
          <ac:spMkLst>
            <pc:docMk/>
            <pc:sldMk cId="1842652468" sldId="360"/>
            <ac:spMk id="3" creationId="{3B60B0A1-9631-4E42-AB44-6F8ABA257F9B}"/>
          </ac:spMkLst>
        </pc:spChg>
        <pc:picChg chg="add mod">
          <ac:chgData name="何 书豪" userId="29510f13baa319b6" providerId="LiveId" clId="{4CCCD079-6A46-1B4B-915D-621E4B9F375B}" dt="2019-06-13T07:10:00.078" v="40" actId="167"/>
          <ac:picMkLst>
            <pc:docMk/>
            <pc:sldMk cId="1842652468" sldId="360"/>
            <ac:picMk id="4" creationId="{ED1EC353-4F4B-5A49-9C92-5CCF93309CDE}"/>
          </ac:picMkLst>
        </pc:picChg>
      </pc:sldChg>
      <pc:sldChg chg="addSp delSp modSp modTransition modAnim">
        <pc:chgData name="何 书豪" userId="29510f13baa319b6" providerId="LiveId" clId="{4CCCD079-6A46-1B4B-915D-621E4B9F375B}" dt="2019-06-13T08:17:22.873" v="1199" actId="20577"/>
        <pc:sldMkLst>
          <pc:docMk/>
          <pc:sldMk cId="820221204" sldId="361"/>
        </pc:sldMkLst>
        <pc:spChg chg="mod">
          <ac:chgData name="何 书豪" userId="29510f13baa319b6" providerId="LiveId" clId="{4CCCD079-6A46-1B4B-915D-621E4B9F375B}" dt="2019-06-13T07:29:16.105" v="657" actId="404"/>
          <ac:spMkLst>
            <pc:docMk/>
            <pc:sldMk cId="820221204" sldId="361"/>
            <ac:spMk id="2" creationId="{7CFF14EF-2B02-3141-86EE-FEB10F5D4AA0}"/>
          </ac:spMkLst>
        </pc:spChg>
        <pc:spChg chg="mod">
          <ac:chgData name="何 书豪" userId="29510f13baa319b6" providerId="LiveId" clId="{4CCCD079-6A46-1B4B-915D-621E4B9F375B}" dt="2019-06-13T08:17:22.873" v="1199" actId="20577"/>
          <ac:spMkLst>
            <pc:docMk/>
            <pc:sldMk cId="820221204" sldId="361"/>
            <ac:spMk id="3" creationId="{A2E585F0-9AEE-E649-8F16-76A6774C389D}"/>
          </ac:spMkLst>
        </pc:spChg>
        <pc:picChg chg="add del mod">
          <ac:chgData name="何 书豪" userId="29510f13baa319b6" providerId="LiveId" clId="{4CCCD079-6A46-1B4B-915D-621E4B9F375B}" dt="2019-06-13T07:18:48.909" v="264"/>
          <ac:picMkLst>
            <pc:docMk/>
            <pc:sldMk cId="820221204" sldId="361"/>
            <ac:picMk id="5" creationId="{9FEDC8CB-E37B-D04D-8D0D-6503EF9026CD}"/>
          </ac:picMkLst>
        </pc:picChg>
        <pc:picChg chg="mod">
          <ac:chgData name="何 书豪" userId="29510f13baa319b6" providerId="LiveId" clId="{4CCCD079-6A46-1B4B-915D-621E4B9F375B}" dt="2019-06-13T07:29:18.805" v="663" actId="1036"/>
          <ac:picMkLst>
            <pc:docMk/>
            <pc:sldMk cId="820221204" sldId="361"/>
            <ac:picMk id="3074" creationId="{357EE583-5A76-6346-B7CD-366A4D202EE3}"/>
          </ac:picMkLst>
        </pc:picChg>
        <pc:inkChg chg="add del mod">
          <ac:chgData name="何 书豪" userId="29510f13baa319b6" providerId="LiveId" clId="{4CCCD079-6A46-1B4B-915D-621E4B9F375B}" dt="2019-06-13T07:29:50.006" v="679" actId="9405"/>
          <ac:inkMkLst>
            <pc:docMk/>
            <pc:sldMk cId="820221204" sldId="361"/>
            <ac:inkMk id="4" creationId="{10F3C4CE-3553-0D4A-BA3C-F6D1C08A2E87}"/>
          </ac:inkMkLst>
        </pc:inkChg>
      </pc:sldChg>
      <pc:sldChg chg="modSp modTransition">
        <pc:chgData name="何 书豪" userId="29510f13baa319b6" providerId="LiveId" clId="{4CCCD079-6A46-1B4B-915D-621E4B9F375B}" dt="2019-06-13T07:53:52.501" v="999"/>
        <pc:sldMkLst>
          <pc:docMk/>
          <pc:sldMk cId="581870630" sldId="362"/>
        </pc:sldMkLst>
        <pc:spChg chg="mod">
          <ac:chgData name="何 书豪" userId="29510f13baa319b6" providerId="LiveId" clId="{4CCCD079-6A46-1B4B-915D-621E4B9F375B}" dt="2019-06-13T07:11:22.098" v="73" actId="27636"/>
          <ac:spMkLst>
            <pc:docMk/>
            <pc:sldMk cId="581870630" sldId="362"/>
            <ac:spMk id="3" creationId="{F88BE0F2-6812-E44B-86DF-E9DDF177D469}"/>
          </ac:spMkLst>
        </pc:spChg>
      </pc:sldChg>
      <pc:sldChg chg="addSp modSp modTransition">
        <pc:chgData name="何 书豪" userId="29510f13baa319b6" providerId="LiveId" clId="{4CCCD079-6A46-1B4B-915D-621E4B9F375B}" dt="2019-06-13T07:53:52.501" v="999"/>
        <pc:sldMkLst>
          <pc:docMk/>
          <pc:sldMk cId="375438919" sldId="363"/>
        </pc:sldMkLst>
        <pc:picChg chg="add">
          <ac:chgData name="何 书豪" userId="29510f13baa319b6" providerId="LiveId" clId="{4CCCD079-6A46-1B4B-915D-621E4B9F375B}" dt="2019-06-13T07:41:46.204" v="834"/>
          <ac:picMkLst>
            <pc:docMk/>
            <pc:sldMk cId="375438919" sldId="363"/>
            <ac:picMk id="5" creationId="{5A294B79-6F3E-E84F-AAD3-9117D9020A7F}"/>
          </ac:picMkLst>
        </pc:picChg>
        <pc:picChg chg="add">
          <ac:chgData name="何 书豪" userId="29510f13baa319b6" providerId="LiveId" clId="{4CCCD079-6A46-1B4B-915D-621E4B9F375B}" dt="2019-06-13T07:41:46.204" v="834"/>
          <ac:picMkLst>
            <pc:docMk/>
            <pc:sldMk cId="375438919" sldId="363"/>
            <ac:picMk id="6" creationId="{4068FCD4-5051-9F44-B479-C298D7D34D70}"/>
          </ac:picMkLst>
        </pc:picChg>
        <pc:picChg chg="add">
          <ac:chgData name="何 书豪" userId="29510f13baa319b6" providerId="LiveId" clId="{4CCCD079-6A46-1B4B-915D-621E4B9F375B}" dt="2019-06-13T07:41:46.204" v="834"/>
          <ac:picMkLst>
            <pc:docMk/>
            <pc:sldMk cId="375438919" sldId="363"/>
            <ac:picMk id="7" creationId="{8F2D9529-6D45-C940-B2D9-BB71794D056A}"/>
          </ac:picMkLst>
        </pc:picChg>
        <pc:picChg chg="add">
          <ac:chgData name="何 书豪" userId="29510f13baa319b6" providerId="LiveId" clId="{4CCCD079-6A46-1B4B-915D-621E4B9F375B}" dt="2019-06-13T07:41:46.204" v="834"/>
          <ac:picMkLst>
            <pc:docMk/>
            <pc:sldMk cId="375438919" sldId="363"/>
            <ac:picMk id="8" creationId="{6F552E8F-C544-C644-AF55-1C760E0FBF42}"/>
          </ac:picMkLst>
        </pc:picChg>
        <pc:picChg chg="add mod">
          <ac:chgData name="何 书豪" userId="29510f13baa319b6" providerId="LiveId" clId="{4CCCD079-6A46-1B4B-915D-621E4B9F375B}" dt="2019-06-13T07:41:49.768" v="836" actId="1076"/>
          <ac:picMkLst>
            <pc:docMk/>
            <pc:sldMk cId="375438919" sldId="363"/>
            <ac:picMk id="9" creationId="{1D9EF85F-C2C8-5E47-8900-6A761F1447B9}"/>
          </ac:picMkLst>
        </pc:picChg>
      </pc:sldChg>
      <pc:sldChg chg="addSp modSp modTransition">
        <pc:chgData name="何 书豪" userId="29510f13baa319b6" providerId="LiveId" clId="{4CCCD079-6A46-1B4B-915D-621E4B9F375B}" dt="2019-06-13T07:53:52.501" v="999"/>
        <pc:sldMkLst>
          <pc:docMk/>
          <pc:sldMk cId="1228382427" sldId="364"/>
        </pc:sldMkLst>
        <pc:spChg chg="mod">
          <ac:chgData name="何 书豪" userId="29510f13baa319b6" providerId="LiveId" clId="{4CCCD079-6A46-1B4B-915D-621E4B9F375B}" dt="2019-06-13T07:11:57.264" v="80" actId="20577"/>
          <ac:spMkLst>
            <pc:docMk/>
            <pc:sldMk cId="1228382427" sldId="364"/>
            <ac:spMk id="3" creationId="{5F0FE9A6-6625-5443-870E-91B5C588C01F}"/>
          </ac:spMkLst>
        </pc:spChg>
        <pc:picChg chg="add mod">
          <ac:chgData name="何 书豪" userId="29510f13baa319b6" providerId="LiveId" clId="{4CCCD079-6A46-1B4B-915D-621E4B9F375B}" dt="2019-06-13T07:11:48.752" v="75" actId="14100"/>
          <ac:picMkLst>
            <pc:docMk/>
            <pc:sldMk cId="1228382427" sldId="364"/>
            <ac:picMk id="4" creationId="{CAF790DD-82E8-F149-AD5C-11AD62D7AACA}"/>
          </ac:picMkLst>
        </pc:picChg>
      </pc:sldChg>
      <pc:sldChg chg="modSp modTransition">
        <pc:chgData name="何 书豪" userId="29510f13baa319b6" providerId="LiveId" clId="{4CCCD079-6A46-1B4B-915D-621E4B9F375B}" dt="2019-06-13T07:53:52.501" v="999"/>
        <pc:sldMkLst>
          <pc:docMk/>
          <pc:sldMk cId="1865403099" sldId="365"/>
        </pc:sldMkLst>
        <pc:picChg chg="mod">
          <ac:chgData name="何 书豪" userId="29510f13baa319b6" providerId="LiveId" clId="{4CCCD079-6A46-1B4B-915D-621E4B9F375B}" dt="2019-06-13T07:12:04.528" v="82" actId="1076"/>
          <ac:picMkLst>
            <pc:docMk/>
            <pc:sldMk cId="1865403099" sldId="365"/>
            <ac:picMk id="7170" creationId="{EE58EA02-7A83-A34C-99E7-15E173C36596}"/>
          </ac:picMkLst>
        </pc:picChg>
      </pc:sldChg>
      <pc:sldChg chg="addSp modSp modTransition">
        <pc:chgData name="何 书豪" userId="29510f13baa319b6" providerId="LiveId" clId="{4CCCD079-6A46-1B4B-915D-621E4B9F375B}" dt="2019-06-13T08:26:42.299" v="1274" actId="20577"/>
        <pc:sldMkLst>
          <pc:docMk/>
          <pc:sldMk cId="4035586921" sldId="366"/>
        </pc:sldMkLst>
        <pc:spChg chg="mod">
          <ac:chgData name="何 书豪" userId="29510f13baa319b6" providerId="LiveId" clId="{4CCCD079-6A46-1B4B-915D-621E4B9F375B}" dt="2019-06-13T08:26:42.299" v="1274" actId="20577"/>
          <ac:spMkLst>
            <pc:docMk/>
            <pc:sldMk cId="4035586921" sldId="366"/>
            <ac:spMk id="3" creationId="{59A8913E-E0D0-334E-B770-03B4330CE87B}"/>
          </ac:spMkLst>
        </pc:spChg>
        <pc:picChg chg="add mod">
          <ac:chgData name="何 书豪" userId="29510f13baa319b6" providerId="LiveId" clId="{4CCCD079-6A46-1B4B-915D-621E4B9F375B}" dt="2019-06-13T07:12:29.022" v="87" actId="1076"/>
          <ac:picMkLst>
            <pc:docMk/>
            <pc:sldMk cId="4035586921" sldId="366"/>
            <ac:picMk id="4" creationId="{A79DC011-B083-AA47-A625-25CDDD604046}"/>
          </ac:picMkLst>
        </pc:picChg>
      </pc:sldChg>
      <pc:sldChg chg="modSp modTransition">
        <pc:chgData name="何 书豪" userId="29510f13baa319b6" providerId="LiveId" clId="{4CCCD079-6A46-1B4B-915D-621E4B9F375B}" dt="2019-06-13T07:53:52.501" v="999"/>
        <pc:sldMkLst>
          <pc:docMk/>
          <pc:sldMk cId="2042179782" sldId="367"/>
        </pc:sldMkLst>
        <pc:picChg chg="mod">
          <ac:chgData name="何 书豪" userId="29510f13baa319b6" providerId="LiveId" clId="{4CCCD079-6A46-1B4B-915D-621E4B9F375B}" dt="2019-06-13T07:33:00.218" v="695" actId="14100"/>
          <ac:picMkLst>
            <pc:docMk/>
            <pc:sldMk cId="2042179782" sldId="367"/>
            <ac:picMk id="4" creationId="{F3B17CAC-139F-8540-A643-90E30F841A46}"/>
          </ac:picMkLst>
        </pc:picChg>
      </pc:sldChg>
      <pc:sldChg chg="addSp delSp modSp modTransition">
        <pc:chgData name="何 书豪" userId="29510f13baa319b6" providerId="LiveId" clId="{4CCCD079-6A46-1B4B-915D-621E4B9F375B}" dt="2019-06-13T08:21:02.725" v="1201"/>
        <pc:sldMkLst>
          <pc:docMk/>
          <pc:sldMk cId="2648986495" sldId="368"/>
        </pc:sldMkLst>
        <pc:picChg chg="add del">
          <ac:chgData name="何 书豪" userId="29510f13baa319b6" providerId="LiveId" clId="{4CCCD079-6A46-1B4B-915D-621E4B9F375B}" dt="2019-06-13T07:42:01.651" v="840"/>
          <ac:picMkLst>
            <pc:docMk/>
            <pc:sldMk cId="2648986495" sldId="368"/>
            <ac:picMk id="5" creationId="{4E676703-7131-5E47-8059-7ECFF625B601}"/>
          </ac:picMkLst>
        </pc:picChg>
        <pc:picChg chg="add del">
          <ac:chgData name="何 书豪" userId="29510f13baa319b6" providerId="LiveId" clId="{4CCCD079-6A46-1B4B-915D-621E4B9F375B}" dt="2019-06-13T07:42:01.651" v="840"/>
          <ac:picMkLst>
            <pc:docMk/>
            <pc:sldMk cId="2648986495" sldId="368"/>
            <ac:picMk id="6" creationId="{9C6AFBD5-B40C-3048-BBAF-688B12DFC1CB}"/>
          </ac:picMkLst>
        </pc:picChg>
        <pc:picChg chg="add del">
          <ac:chgData name="何 书豪" userId="29510f13baa319b6" providerId="LiveId" clId="{4CCCD079-6A46-1B4B-915D-621E4B9F375B}" dt="2019-06-13T07:42:01.651" v="840"/>
          <ac:picMkLst>
            <pc:docMk/>
            <pc:sldMk cId="2648986495" sldId="368"/>
            <ac:picMk id="7" creationId="{3EA71E2C-4C40-304B-B61E-272423F135B1}"/>
          </ac:picMkLst>
        </pc:picChg>
        <pc:picChg chg="add del">
          <ac:chgData name="何 书豪" userId="29510f13baa319b6" providerId="LiveId" clId="{4CCCD079-6A46-1B4B-915D-621E4B9F375B}" dt="2019-06-13T07:42:01.651" v="840"/>
          <ac:picMkLst>
            <pc:docMk/>
            <pc:sldMk cId="2648986495" sldId="368"/>
            <ac:picMk id="8" creationId="{BB23F5ED-890D-7C44-B3AC-93DE93B3BEC7}"/>
          </ac:picMkLst>
        </pc:picChg>
        <pc:picChg chg="add del">
          <ac:chgData name="何 书豪" userId="29510f13baa319b6" providerId="LiveId" clId="{4CCCD079-6A46-1B4B-915D-621E4B9F375B}" dt="2019-06-13T07:42:01.651" v="840"/>
          <ac:picMkLst>
            <pc:docMk/>
            <pc:sldMk cId="2648986495" sldId="368"/>
            <ac:picMk id="9" creationId="{AB758703-DF90-4C4F-8EE2-BEB9095501B1}"/>
          </ac:picMkLst>
        </pc:picChg>
        <pc:picChg chg="add del">
          <ac:chgData name="何 书豪" userId="29510f13baa319b6" providerId="LiveId" clId="{4CCCD079-6A46-1B4B-915D-621E4B9F375B}" dt="2019-06-13T08:21:02.725" v="1201"/>
          <ac:picMkLst>
            <pc:docMk/>
            <pc:sldMk cId="2648986495" sldId="368"/>
            <ac:picMk id="10" creationId="{28790BCD-7612-4748-B11B-3BEAFB3A12F1}"/>
          </ac:picMkLst>
        </pc:picChg>
        <pc:picChg chg="mod">
          <ac:chgData name="何 书豪" userId="29510f13baa319b6" providerId="LiveId" clId="{4CCCD079-6A46-1B4B-915D-621E4B9F375B}" dt="2019-06-13T07:12:42.196" v="89" actId="1440"/>
          <ac:picMkLst>
            <pc:docMk/>
            <pc:sldMk cId="2648986495" sldId="368"/>
            <ac:picMk id="11266" creationId="{7D5A037D-CEA7-AD4D-BB33-9FB18CCB1EC1}"/>
          </ac:picMkLst>
        </pc:picChg>
      </pc:sldChg>
      <pc:sldChg chg="addSp modSp modTransition">
        <pc:chgData name="何 书豪" userId="29510f13baa319b6" providerId="LiveId" clId="{4CCCD079-6A46-1B4B-915D-621E4B9F375B}" dt="2019-06-13T08:22:42.924" v="1216" actId="14100"/>
        <pc:sldMkLst>
          <pc:docMk/>
          <pc:sldMk cId="3496678808" sldId="369"/>
        </pc:sldMkLst>
        <pc:spChg chg="mod">
          <ac:chgData name="何 书豪" userId="29510f13baa319b6" providerId="LiveId" clId="{4CCCD079-6A46-1B4B-915D-621E4B9F375B}" dt="2019-06-13T07:13:02.149" v="99" actId="27636"/>
          <ac:spMkLst>
            <pc:docMk/>
            <pc:sldMk cId="3496678808" sldId="369"/>
            <ac:spMk id="3" creationId="{A478C961-D7E3-4640-BD9E-A411E160BCE5}"/>
          </ac:spMkLst>
        </pc:spChg>
        <pc:picChg chg="add">
          <ac:chgData name="何 书豪" userId="29510f13baa319b6" providerId="LiveId" clId="{4CCCD079-6A46-1B4B-915D-621E4B9F375B}" dt="2019-06-13T07:42:03.309" v="841"/>
          <ac:picMkLst>
            <pc:docMk/>
            <pc:sldMk cId="3496678808" sldId="369"/>
            <ac:picMk id="5" creationId="{C1BA8FF7-D50D-D84D-B37E-DBBAB3DADBB1}"/>
          </ac:picMkLst>
        </pc:picChg>
        <pc:picChg chg="add">
          <ac:chgData name="何 书豪" userId="29510f13baa319b6" providerId="LiveId" clId="{4CCCD079-6A46-1B4B-915D-621E4B9F375B}" dt="2019-06-13T07:42:03.309" v="841"/>
          <ac:picMkLst>
            <pc:docMk/>
            <pc:sldMk cId="3496678808" sldId="369"/>
            <ac:picMk id="6" creationId="{2F863FD3-83A9-D949-8253-7CA8AB9BDBFD}"/>
          </ac:picMkLst>
        </pc:picChg>
        <pc:picChg chg="add mod">
          <ac:chgData name="何 书豪" userId="29510f13baa319b6" providerId="LiveId" clId="{4CCCD079-6A46-1B4B-915D-621E4B9F375B}" dt="2019-06-13T07:42:09.765" v="844" actId="1076"/>
          <ac:picMkLst>
            <pc:docMk/>
            <pc:sldMk cId="3496678808" sldId="369"/>
            <ac:picMk id="7" creationId="{3EAEA25C-D654-AA40-9A80-3B61D3F8CA81}"/>
          </ac:picMkLst>
        </pc:picChg>
        <pc:picChg chg="add mod">
          <ac:chgData name="何 书豪" userId="29510f13baa319b6" providerId="LiveId" clId="{4CCCD079-6A46-1B4B-915D-621E4B9F375B}" dt="2019-06-13T07:42:08.471" v="843" actId="1076"/>
          <ac:picMkLst>
            <pc:docMk/>
            <pc:sldMk cId="3496678808" sldId="369"/>
            <ac:picMk id="8" creationId="{0BAB4B21-64AF-F64C-8541-767260BA9E0C}"/>
          </ac:picMkLst>
        </pc:picChg>
        <pc:picChg chg="add">
          <ac:chgData name="何 书豪" userId="29510f13baa319b6" providerId="LiveId" clId="{4CCCD079-6A46-1B4B-915D-621E4B9F375B}" dt="2019-06-13T07:42:03.309" v="841"/>
          <ac:picMkLst>
            <pc:docMk/>
            <pc:sldMk cId="3496678808" sldId="369"/>
            <ac:picMk id="9" creationId="{B0930848-BD8E-B14C-B0F2-22E8C9299D84}"/>
          </ac:picMkLst>
        </pc:picChg>
        <pc:picChg chg="add mod">
          <ac:chgData name="何 书豪" userId="29510f13baa319b6" providerId="LiveId" clId="{4CCCD079-6A46-1B4B-915D-621E4B9F375B}" dt="2019-06-13T08:22:42.924" v="1216" actId="14100"/>
          <ac:picMkLst>
            <pc:docMk/>
            <pc:sldMk cId="3496678808" sldId="369"/>
            <ac:picMk id="10" creationId="{ABCFE86E-1AA6-7547-998F-E8A29C2731A1}"/>
          </ac:picMkLst>
        </pc:picChg>
        <pc:picChg chg="mod">
          <ac:chgData name="何 书豪" userId="29510f13baa319b6" providerId="LiveId" clId="{4CCCD079-6A46-1B4B-915D-621E4B9F375B}" dt="2019-06-13T07:42:07.086" v="842" actId="1076"/>
          <ac:picMkLst>
            <pc:docMk/>
            <pc:sldMk cId="3496678808" sldId="369"/>
            <ac:picMk id="12290" creationId="{6E0F08D5-6370-784F-90CB-A333427A1E6E}"/>
          </ac:picMkLst>
        </pc:picChg>
      </pc:sldChg>
      <pc:sldChg chg="addSp modSp modTransition">
        <pc:chgData name="何 书豪" userId="29510f13baa319b6" providerId="LiveId" clId="{4CCCD079-6A46-1B4B-915D-621E4B9F375B}" dt="2019-06-13T07:53:52.501" v="999"/>
        <pc:sldMkLst>
          <pc:docMk/>
          <pc:sldMk cId="1588636996" sldId="370"/>
        </pc:sldMkLst>
        <pc:spChg chg="mod">
          <ac:chgData name="何 书豪" userId="29510f13baa319b6" providerId="LiveId" clId="{4CCCD079-6A46-1B4B-915D-621E4B9F375B}" dt="2019-06-13T07:13:31.437" v="108" actId="14100"/>
          <ac:spMkLst>
            <pc:docMk/>
            <pc:sldMk cId="1588636996" sldId="370"/>
            <ac:spMk id="3" creationId="{E37C20CC-7B5C-924C-A497-B30939C841EE}"/>
          </ac:spMkLst>
        </pc:spChg>
        <pc:picChg chg="add">
          <ac:chgData name="何 书豪" userId="29510f13baa319b6" providerId="LiveId" clId="{4CCCD079-6A46-1B4B-915D-621E4B9F375B}" dt="2019-06-13T07:42:11.878" v="845"/>
          <ac:picMkLst>
            <pc:docMk/>
            <pc:sldMk cId="1588636996" sldId="370"/>
            <ac:picMk id="5" creationId="{0F0926C6-8FF5-F94A-A2B9-019B85F16541}"/>
          </ac:picMkLst>
        </pc:picChg>
        <pc:picChg chg="add mod">
          <ac:chgData name="何 书豪" userId="29510f13baa319b6" providerId="LiveId" clId="{4CCCD079-6A46-1B4B-915D-621E4B9F375B}" dt="2019-06-13T07:42:16.720" v="846" actId="1076"/>
          <ac:picMkLst>
            <pc:docMk/>
            <pc:sldMk cId="1588636996" sldId="370"/>
            <ac:picMk id="6" creationId="{1CC257FB-C212-A649-9AF3-4F49DB1A2A78}"/>
          </ac:picMkLst>
        </pc:picChg>
        <pc:picChg chg="add">
          <ac:chgData name="何 书豪" userId="29510f13baa319b6" providerId="LiveId" clId="{4CCCD079-6A46-1B4B-915D-621E4B9F375B}" dt="2019-06-13T07:42:11.878" v="845"/>
          <ac:picMkLst>
            <pc:docMk/>
            <pc:sldMk cId="1588636996" sldId="370"/>
            <ac:picMk id="7" creationId="{95597578-903A-C549-A1CD-4816ED83E980}"/>
          </ac:picMkLst>
        </pc:picChg>
        <pc:picChg chg="add">
          <ac:chgData name="何 书豪" userId="29510f13baa319b6" providerId="LiveId" clId="{4CCCD079-6A46-1B4B-915D-621E4B9F375B}" dt="2019-06-13T07:42:11.878" v="845"/>
          <ac:picMkLst>
            <pc:docMk/>
            <pc:sldMk cId="1588636996" sldId="370"/>
            <ac:picMk id="8" creationId="{6C634D69-347E-084D-8370-A1A7605EC812}"/>
          </ac:picMkLst>
        </pc:picChg>
        <pc:picChg chg="add mod">
          <ac:chgData name="何 书豪" userId="29510f13baa319b6" providerId="LiveId" clId="{4CCCD079-6A46-1B4B-915D-621E4B9F375B}" dt="2019-06-13T07:42:18.857" v="847" actId="1076"/>
          <ac:picMkLst>
            <pc:docMk/>
            <pc:sldMk cId="1588636996" sldId="370"/>
            <ac:picMk id="9" creationId="{4E5248C8-4C19-5A43-BBCC-C5786A43B4BF}"/>
          </ac:picMkLst>
        </pc:picChg>
        <pc:picChg chg="mod">
          <ac:chgData name="何 书豪" userId="29510f13baa319b6" providerId="LiveId" clId="{4CCCD079-6A46-1B4B-915D-621E4B9F375B}" dt="2019-06-13T07:13:13.466" v="103" actId="14100"/>
          <ac:picMkLst>
            <pc:docMk/>
            <pc:sldMk cId="1588636996" sldId="370"/>
            <ac:picMk id="13314" creationId="{0A9589C5-DE36-2347-915C-8CE85E3C94E4}"/>
          </ac:picMkLst>
        </pc:picChg>
      </pc:sldChg>
      <pc:sldChg chg="addSp modSp modTransition">
        <pc:chgData name="何 书豪" userId="29510f13baa319b6" providerId="LiveId" clId="{4CCCD079-6A46-1B4B-915D-621E4B9F375B}" dt="2019-06-13T07:53:52.501" v="999"/>
        <pc:sldMkLst>
          <pc:docMk/>
          <pc:sldMk cId="382413576" sldId="371"/>
        </pc:sldMkLst>
        <pc:spChg chg="mod">
          <ac:chgData name="何 书豪" userId="29510f13baa319b6" providerId="LiveId" clId="{4CCCD079-6A46-1B4B-915D-621E4B9F375B}" dt="2019-06-13T07:13:37.127" v="111" actId="27636"/>
          <ac:spMkLst>
            <pc:docMk/>
            <pc:sldMk cId="382413576" sldId="371"/>
            <ac:spMk id="3" creationId="{ABD99DD2-5343-494A-866F-897DAE487F1B}"/>
          </ac:spMkLst>
        </pc:spChg>
        <pc:picChg chg="add">
          <ac:chgData name="何 书豪" userId="29510f13baa319b6" providerId="LiveId" clId="{4CCCD079-6A46-1B4B-915D-621E4B9F375B}" dt="2019-06-13T07:42:19.957" v="848"/>
          <ac:picMkLst>
            <pc:docMk/>
            <pc:sldMk cId="382413576" sldId="371"/>
            <ac:picMk id="5" creationId="{F5295FBC-BE12-5545-ACF8-4E175EA740AA}"/>
          </ac:picMkLst>
        </pc:picChg>
        <pc:picChg chg="add">
          <ac:chgData name="何 书豪" userId="29510f13baa319b6" providerId="LiveId" clId="{4CCCD079-6A46-1B4B-915D-621E4B9F375B}" dt="2019-06-13T07:42:19.957" v="848"/>
          <ac:picMkLst>
            <pc:docMk/>
            <pc:sldMk cId="382413576" sldId="371"/>
            <ac:picMk id="6" creationId="{D0BEA04D-A000-CC47-89F4-512A57991E5E}"/>
          </ac:picMkLst>
        </pc:picChg>
        <pc:picChg chg="add mod">
          <ac:chgData name="何 书豪" userId="29510f13baa319b6" providerId="LiveId" clId="{4CCCD079-6A46-1B4B-915D-621E4B9F375B}" dt="2019-06-13T07:42:22.067" v="849" actId="1076"/>
          <ac:picMkLst>
            <pc:docMk/>
            <pc:sldMk cId="382413576" sldId="371"/>
            <ac:picMk id="7" creationId="{41942260-BF04-BB4A-A630-4A2E1CBDD64D}"/>
          </ac:picMkLst>
        </pc:picChg>
        <pc:picChg chg="add mod">
          <ac:chgData name="何 书豪" userId="29510f13baa319b6" providerId="LiveId" clId="{4CCCD079-6A46-1B4B-915D-621E4B9F375B}" dt="2019-06-13T07:42:23.731" v="850" actId="1076"/>
          <ac:picMkLst>
            <pc:docMk/>
            <pc:sldMk cId="382413576" sldId="371"/>
            <ac:picMk id="8" creationId="{93F0072B-1F8A-AB45-9E88-0C9B9B1955F6}"/>
          </ac:picMkLst>
        </pc:picChg>
        <pc:picChg chg="add mod">
          <ac:chgData name="何 书豪" userId="29510f13baa319b6" providerId="LiveId" clId="{4CCCD079-6A46-1B4B-915D-621E4B9F375B}" dt="2019-06-13T07:42:26.141" v="851" actId="1076"/>
          <ac:picMkLst>
            <pc:docMk/>
            <pc:sldMk cId="382413576" sldId="371"/>
            <ac:picMk id="9" creationId="{0648903E-63D6-3D4B-8339-BB24A065857E}"/>
          </ac:picMkLst>
        </pc:picChg>
        <pc:picChg chg="mod">
          <ac:chgData name="何 书豪" userId="29510f13baa319b6" providerId="LiveId" clId="{4CCCD079-6A46-1B4B-915D-621E4B9F375B}" dt="2019-06-13T07:13:39.571" v="112" actId="1076"/>
          <ac:picMkLst>
            <pc:docMk/>
            <pc:sldMk cId="382413576" sldId="371"/>
            <ac:picMk id="14338" creationId="{1ABCDA7B-CFD0-534E-85A8-3994E7DC93BE}"/>
          </ac:picMkLst>
        </pc:picChg>
      </pc:sldChg>
      <pc:sldChg chg="addSp modSp modTransition">
        <pc:chgData name="何 书豪" userId="29510f13baa319b6" providerId="LiveId" clId="{4CCCD079-6A46-1B4B-915D-621E4B9F375B}" dt="2019-06-13T07:53:52.501" v="999"/>
        <pc:sldMkLst>
          <pc:docMk/>
          <pc:sldMk cId="3130490420" sldId="372"/>
        </pc:sldMkLst>
        <pc:spChg chg="mod">
          <ac:chgData name="何 书豪" userId="29510f13baa319b6" providerId="LiveId" clId="{4CCCD079-6A46-1B4B-915D-621E4B9F375B}" dt="2019-06-13T07:42:39.170" v="869" actId="20577"/>
          <ac:spMkLst>
            <pc:docMk/>
            <pc:sldMk cId="3130490420" sldId="372"/>
            <ac:spMk id="2" creationId="{706E9BF3-3F28-7B4B-8A2B-0A28FD75139B}"/>
          </ac:spMkLst>
        </pc:spChg>
        <pc:picChg chg="add">
          <ac:chgData name="何 书豪" userId="29510f13baa319b6" providerId="LiveId" clId="{4CCCD079-6A46-1B4B-915D-621E4B9F375B}" dt="2019-06-13T07:42:27.936" v="852"/>
          <ac:picMkLst>
            <pc:docMk/>
            <pc:sldMk cId="3130490420" sldId="372"/>
            <ac:picMk id="5" creationId="{DBF1B264-272B-2249-B397-070361BD5503}"/>
          </ac:picMkLst>
        </pc:picChg>
        <pc:picChg chg="add">
          <ac:chgData name="何 书豪" userId="29510f13baa319b6" providerId="LiveId" clId="{4CCCD079-6A46-1B4B-915D-621E4B9F375B}" dt="2019-06-13T07:42:27.936" v="852"/>
          <ac:picMkLst>
            <pc:docMk/>
            <pc:sldMk cId="3130490420" sldId="372"/>
            <ac:picMk id="6" creationId="{6DC21756-AF1F-FC48-A918-1CDECC190405}"/>
          </ac:picMkLst>
        </pc:picChg>
        <pc:picChg chg="add">
          <ac:chgData name="何 书豪" userId="29510f13baa319b6" providerId="LiveId" clId="{4CCCD079-6A46-1B4B-915D-621E4B9F375B}" dt="2019-06-13T07:42:27.936" v="852"/>
          <ac:picMkLst>
            <pc:docMk/>
            <pc:sldMk cId="3130490420" sldId="372"/>
            <ac:picMk id="7" creationId="{474A3F40-1FC1-634E-957E-C69F34DBC033}"/>
          </ac:picMkLst>
        </pc:picChg>
        <pc:picChg chg="add">
          <ac:chgData name="何 书豪" userId="29510f13baa319b6" providerId="LiveId" clId="{4CCCD079-6A46-1B4B-915D-621E4B9F375B}" dt="2019-06-13T07:42:27.936" v="852"/>
          <ac:picMkLst>
            <pc:docMk/>
            <pc:sldMk cId="3130490420" sldId="372"/>
            <ac:picMk id="8" creationId="{C0A36AD9-F5D6-5C47-A2C4-7824B32F0DE2}"/>
          </ac:picMkLst>
        </pc:picChg>
        <pc:picChg chg="add">
          <ac:chgData name="何 书豪" userId="29510f13baa319b6" providerId="LiveId" clId="{4CCCD079-6A46-1B4B-915D-621E4B9F375B}" dt="2019-06-13T07:42:27.936" v="852"/>
          <ac:picMkLst>
            <pc:docMk/>
            <pc:sldMk cId="3130490420" sldId="372"/>
            <ac:picMk id="9" creationId="{AE8755C0-E916-2642-8EF4-8BE8CB9A5347}"/>
          </ac:picMkLst>
        </pc:picChg>
        <pc:picChg chg="mod">
          <ac:chgData name="何 书豪" userId="29510f13baa319b6" providerId="LiveId" clId="{4CCCD079-6A46-1B4B-915D-621E4B9F375B}" dt="2019-06-13T07:13:44.499" v="114" actId="1076"/>
          <ac:picMkLst>
            <pc:docMk/>
            <pc:sldMk cId="3130490420" sldId="372"/>
            <ac:picMk id="15362" creationId="{7D3B1DEA-46A1-0F4D-8672-D187AFBAC814}"/>
          </ac:picMkLst>
        </pc:picChg>
      </pc:sldChg>
      <pc:sldChg chg="modSp modTransition">
        <pc:chgData name="何 书豪" userId="29510f13baa319b6" providerId="LiveId" clId="{4CCCD079-6A46-1B4B-915D-621E4B9F375B}" dt="2019-06-13T07:53:52.501" v="999"/>
        <pc:sldMkLst>
          <pc:docMk/>
          <pc:sldMk cId="2346197148" sldId="373"/>
        </pc:sldMkLst>
        <pc:spChg chg="mod">
          <ac:chgData name="何 书豪" userId="29510f13baa319b6" providerId="LiveId" clId="{4CCCD079-6A46-1B4B-915D-621E4B9F375B}" dt="2019-06-13T07:14:09.729" v="124" actId="27636"/>
          <ac:spMkLst>
            <pc:docMk/>
            <pc:sldMk cId="2346197148" sldId="373"/>
            <ac:spMk id="3" creationId="{52A9F05D-4BC4-5F45-8D89-1CF424AF5D41}"/>
          </ac:spMkLst>
        </pc:spChg>
      </pc:sldChg>
      <pc:sldChg chg="modSp modTransition">
        <pc:chgData name="何 书豪" userId="29510f13baa319b6" providerId="LiveId" clId="{4CCCD079-6A46-1B4B-915D-621E4B9F375B}" dt="2019-06-13T07:53:52.501" v="999"/>
        <pc:sldMkLst>
          <pc:docMk/>
          <pc:sldMk cId="2901665033" sldId="374"/>
        </pc:sldMkLst>
        <pc:spChg chg="mod">
          <ac:chgData name="何 书豪" userId="29510f13baa319b6" providerId="LiveId" clId="{4CCCD079-6A46-1B4B-915D-621E4B9F375B}" dt="2019-06-13T07:14:28.949" v="133" actId="27636"/>
          <ac:spMkLst>
            <pc:docMk/>
            <pc:sldMk cId="2901665033" sldId="374"/>
            <ac:spMk id="3" creationId="{88574C2A-7F09-B148-A896-979C8EEF0334}"/>
          </ac:spMkLst>
        </pc:spChg>
        <pc:picChg chg="mod">
          <ac:chgData name="何 书豪" userId="29510f13baa319b6" providerId="LiveId" clId="{4CCCD079-6A46-1B4B-915D-621E4B9F375B}" dt="2019-06-13T07:14:25.153" v="131" actId="1076"/>
          <ac:picMkLst>
            <pc:docMk/>
            <pc:sldMk cId="2901665033" sldId="374"/>
            <ac:picMk id="17410" creationId="{68DD09CA-7D88-5F43-AB96-526CBDD3AFE8}"/>
          </ac:picMkLst>
        </pc:picChg>
        <pc:picChg chg="mod">
          <ac:chgData name="何 书豪" userId="29510f13baa319b6" providerId="LiveId" clId="{4CCCD079-6A46-1B4B-915D-621E4B9F375B}" dt="2019-06-13T07:14:25.153" v="131" actId="1076"/>
          <ac:picMkLst>
            <pc:docMk/>
            <pc:sldMk cId="2901665033" sldId="374"/>
            <ac:picMk id="17412" creationId="{A8999919-24E3-C845-BD25-ADA7FC880429}"/>
          </ac:picMkLst>
        </pc:picChg>
      </pc:sldChg>
      <pc:sldChg chg="modSp modTransition">
        <pc:chgData name="何 书豪" userId="29510f13baa319b6" providerId="LiveId" clId="{4CCCD079-6A46-1B4B-915D-621E4B9F375B}" dt="2019-06-13T07:53:52.501" v="999"/>
        <pc:sldMkLst>
          <pc:docMk/>
          <pc:sldMk cId="2825975703" sldId="375"/>
        </pc:sldMkLst>
        <pc:spChg chg="mod">
          <ac:chgData name="何 书豪" userId="29510f13baa319b6" providerId="LiveId" clId="{4CCCD079-6A46-1B4B-915D-621E4B9F375B}" dt="2019-06-13T07:14:38.478" v="142" actId="27636"/>
          <ac:spMkLst>
            <pc:docMk/>
            <pc:sldMk cId="2825975703" sldId="375"/>
            <ac:spMk id="3" creationId="{E9F263A7-DDAD-9446-A654-C2696765F9A9}"/>
          </ac:spMkLst>
        </pc:spChg>
        <pc:picChg chg="mod">
          <ac:chgData name="何 书豪" userId="29510f13baa319b6" providerId="LiveId" clId="{4CCCD079-6A46-1B4B-915D-621E4B9F375B}" dt="2019-06-13T07:14:41.899" v="144" actId="1076"/>
          <ac:picMkLst>
            <pc:docMk/>
            <pc:sldMk cId="2825975703" sldId="375"/>
            <ac:picMk id="5" creationId="{C5D13A65-CCD2-6F4C-9F04-C3C6ADCF0659}"/>
          </ac:picMkLst>
        </pc:picChg>
      </pc:sldChg>
      <pc:sldChg chg="modSp modTransition">
        <pc:chgData name="何 书豪" userId="29510f13baa319b6" providerId="LiveId" clId="{4CCCD079-6A46-1B4B-915D-621E4B9F375B}" dt="2019-06-13T07:53:52.501" v="999"/>
        <pc:sldMkLst>
          <pc:docMk/>
          <pc:sldMk cId="2298486979" sldId="376"/>
        </pc:sldMkLst>
        <pc:spChg chg="mod">
          <ac:chgData name="何 书豪" userId="29510f13baa319b6" providerId="LiveId" clId="{4CCCD079-6A46-1B4B-915D-621E4B9F375B}" dt="2019-06-13T07:14:59.868" v="152" actId="403"/>
          <ac:spMkLst>
            <pc:docMk/>
            <pc:sldMk cId="2298486979" sldId="376"/>
            <ac:spMk id="3" creationId="{C64A3D96-D87C-D748-BB72-41BFA72F00A0}"/>
          </ac:spMkLst>
        </pc:spChg>
        <pc:picChg chg="mod">
          <ac:chgData name="何 书豪" userId="29510f13baa319b6" providerId="LiveId" clId="{4CCCD079-6A46-1B4B-915D-621E4B9F375B}" dt="2019-06-13T07:14:55.439" v="149" actId="108"/>
          <ac:picMkLst>
            <pc:docMk/>
            <pc:sldMk cId="2298486979" sldId="376"/>
            <ac:picMk id="18434" creationId="{AD1D121F-8643-7240-9783-31800A15555E}"/>
          </ac:picMkLst>
        </pc:picChg>
      </pc:sldChg>
      <pc:sldChg chg="modSp modTransition">
        <pc:chgData name="何 书豪" userId="29510f13baa319b6" providerId="LiveId" clId="{4CCCD079-6A46-1B4B-915D-621E4B9F375B}" dt="2019-06-13T07:53:52.501" v="999"/>
        <pc:sldMkLst>
          <pc:docMk/>
          <pc:sldMk cId="1396959616" sldId="377"/>
        </pc:sldMkLst>
        <pc:picChg chg="mod">
          <ac:chgData name="何 书豪" userId="29510f13baa319b6" providerId="LiveId" clId="{4CCCD079-6A46-1B4B-915D-621E4B9F375B}" dt="2019-06-13T07:15:07.328" v="155" actId="14100"/>
          <ac:picMkLst>
            <pc:docMk/>
            <pc:sldMk cId="1396959616" sldId="377"/>
            <ac:picMk id="19460" creationId="{79EB1778-0900-EB46-90FE-D4E955B6279A}"/>
          </ac:picMkLst>
        </pc:picChg>
      </pc:sldChg>
      <pc:sldChg chg="addSp modSp modTransition">
        <pc:chgData name="何 书豪" userId="29510f13baa319b6" providerId="LiveId" clId="{4CCCD079-6A46-1B4B-915D-621E4B9F375B}" dt="2019-06-13T07:53:52.501" v="999"/>
        <pc:sldMkLst>
          <pc:docMk/>
          <pc:sldMk cId="3955283127" sldId="378"/>
        </pc:sldMkLst>
        <pc:picChg chg="add mod">
          <ac:chgData name="何 书豪" userId="29510f13baa319b6" providerId="LiveId" clId="{4CCCD079-6A46-1B4B-915D-621E4B9F375B}" dt="2019-06-13T07:43:33.373" v="874" actId="1076"/>
          <ac:picMkLst>
            <pc:docMk/>
            <pc:sldMk cId="3955283127" sldId="378"/>
            <ac:picMk id="5" creationId="{6559DC7B-DFC4-F049-AC67-184DABC1CF42}"/>
          </ac:picMkLst>
        </pc:picChg>
        <pc:picChg chg="add mod">
          <ac:chgData name="何 书豪" userId="29510f13baa319b6" providerId="LiveId" clId="{4CCCD079-6A46-1B4B-915D-621E4B9F375B}" dt="2019-06-13T07:43:31.145" v="873" actId="1076"/>
          <ac:picMkLst>
            <pc:docMk/>
            <pc:sldMk cId="3955283127" sldId="378"/>
            <ac:picMk id="6" creationId="{01E855EF-808E-0A45-8B77-E07D58B2F46E}"/>
          </ac:picMkLst>
        </pc:picChg>
        <pc:picChg chg="add">
          <ac:chgData name="何 书豪" userId="29510f13baa319b6" providerId="LiveId" clId="{4CCCD079-6A46-1B4B-915D-621E4B9F375B}" dt="2019-06-13T07:43:19.973" v="870"/>
          <ac:picMkLst>
            <pc:docMk/>
            <pc:sldMk cId="3955283127" sldId="378"/>
            <ac:picMk id="7" creationId="{2CFB2AA4-5DB2-4346-BAE7-ACE5D4FE603F}"/>
          </ac:picMkLst>
        </pc:picChg>
        <pc:picChg chg="add">
          <ac:chgData name="何 书豪" userId="29510f13baa319b6" providerId="LiveId" clId="{4CCCD079-6A46-1B4B-915D-621E4B9F375B}" dt="2019-06-13T07:43:19.973" v="870"/>
          <ac:picMkLst>
            <pc:docMk/>
            <pc:sldMk cId="3955283127" sldId="378"/>
            <ac:picMk id="8" creationId="{2B7047B6-82E7-8F4D-8C68-83ECA2A83C18}"/>
          </ac:picMkLst>
        </pc:picChg>
        <pc:picChg chg="add mod">
          <ac:chgData name="何 书豪" userId="29510f13baa319b6" providerId="LiveId" clId="{4CCCD079-6A46-1B4B-915D-621E4B9F375B}" dt="2019-06-13T07:43:29.492" v="872" actId="1076"/>
          <ac:picMkLst>
            <pc:docMk/>
            <pc:sldMk cId="3955283127" sldId="378"/>
            <ac:picMk id="9" creationId="{A3C84C18-D59C-5C49-BBF7-CA828D5634A1}"/>
          </ac:picMkLst>
        </pc:picChg>
        <pc:picChg chg="add">
          <ac:chgData name="何 书豪" userId="29510f13baa319b6" providerId="LiveId" clId="{4CCCD079-6A46-1B4B-915D-621E4B9F375B}" dt="2019-06-13T07:43:19.973" v="870"/>
          <ac:picMkLst>
            <pc:docMk/>
            <pc:sldMk cId="3955283127" sldId="378"/>
            <ac:picMk id="10" creationId="{38130016-6133-7644-B7DC-EDF11ED84FA1}"/>
          </ac:picMkLst>
        </pc:picChg>
        <pc:picChg chg="mod">
          <ac:chgData name="何 书豪" userId="29510f13baa319b6" providerId="LiveId" clId="{4CCCD079-6A46-1B4B-915D-621E4B9F375B}" dt="2019-06-13T07:15:12.750" v="157" actId="1076"/>
          <ac:picMkLst>
            <pc:docMk/>
            <pc:sldMk cId="3955283127" sldId="378"/>
            <ac:picMk id="20482" creationId="{9BC12018-A078-3749-A70B-DFF3705DE33D}"/>
          </ac:picMkLst>
        </pc:picChg>
      </pc:sldChg>
      <pc:sldChg chg="addSp delSp modSp modTransition delAnim modAnim">
        <pc:chgData name="何 书豪" userId="29510f13baa319b6" providerId="LiveId" clId="{4CCCD079-6A46-1B4B-915D-621E4B9F375B}" dt="2019-06-13T08:37:22.429" v="1405" actId="20577"/>
        <pc:sldMkLst>
          <pc:docMk/>
          <pc:sldMk cId="48384326" sldId="379"/>
        </pc:sldMkLst>
        <pc:spChg chg="mod">
          <ac:chgData name="何 书豪" userId="29510f13baa319b6" providerId="LiveId" clId="{4CCCD079-6A46-1B4B-915D-621E4B9F375B}" dt="2019-06-13T07:44:48.651" v="907" actId="1036"/>
          <ac:spMkLst>
            <pc:docMk/>
            <pc:sldMk cId="48384326" sldId="379"/>
            <ac:spMk id="2" creationId="{74CC36B2-625F-D34A-AC92-7B3442F4695B}"/>
          </ac:spMkLst>
        </pc:spChg>
        <pc:spChg chg="mod">
          <ac:chgData name="何 书豪" userId="29510f13baa319b6" providerId="LiveId" clId="{4CCCD079-6A46-1B4B-915D-621E4B9F375B}" dt="2019-06-13T08:37:22.429" v="1405" actId="20577"/>
          <ac:spMkLst>
            <pc:docMk/>
            <pc:sldMk cId="48384326" sldId="379"/>
            <ac:spMk id="3" creationId="{41503146-D6A9-7A49-9770-D258DECC9EE7}"/>
          </ac:spMkLst>
        </pc:spChg>
        <pc:picChg chg="add mod">
          <ac:chgData name="何 书豪" userId="29510f13baa319b6" providerId="LiveId" clId="{4CCCD079-6A46-1B4B-915D-621E4B9F375B}" dt="2019-06-13T08:13:17.199" v="1170" actId="1076"/>
          <ac:picMkLst>
            <pc:docMk/>
            <pc:sldMk cId="48384326" sldId="379"/>
            <ac:picMk id="4" creationId="{042EFFFE-D590-2443-BC44-E3E19D82EBD3}"/>
          </ac:picMkLst>
        </pc:picChg>
        <pc:picChg chg="add del mod">
          <ac:chgData name="何 书豪" userId="29510f13baa319b6" providerId="LiveId" clId="{4CCCD079-6A46-1B4B-915D-621E4B9F375B}" dt="2019-06-13T08:31:00.603" v="1325" actId="478"/>
          <ac:picMkLst>
            <pc:docMk/>
            <pc:sldMk cId="48384326" sldId="379"/>
            <ac:picMk id="5" creationId="{1C245D6D-DFC9-6341-8DD5-12C35164AD9E}"/>
          </ac:picMkLst>
        </pc:picChg>
        <pc:picChg chg="add mod">
          <ac:chgData name="何 书豪" userId="29510f13baa319b6" providerId="LiveId" clId="{4CCCD079-6A46-1B4B-915D-621E4B9F375B}" dt="2019-06-13T08:31:05.511" v="1328" actId="1076"/>
          <ac:picMkLst>
            <pc:docMk/>
            <pc:sldMk cId="48384326" sldId="379"/>
            <ac:picMk id="6" creationId="{AA676DC0-B28A-5B4B-8A08-049630AB53B1}"/>
          </ac:picMkLst>
        </pc:picChg>
      </pc:sldChg>
      <pc:sldChg chg="addSp delSp modSp modTransition">
        <pc:chgData name="何 书豪" userId="29510f13baa319b6" providerId="LiveId" clId="{4CCCD079-6A46-1B4B-915D-621E4B9F375B}" dt="2019-06-13T08:16:42.086" v="1174" actId="1076"/>
        <pc:sldMkLst>
          <pc:docMk/>
          <pc:sldMk cId="4146978064" sldId="380"/>
        </pc:sldMkLst>
        <pc:spChg chg="mod">
          <ac:chgData name="何 书豪" userId="29510f13baa319b6" providerId="LiveId" clId="{4CCCD079-6A46-1B4B-915D-621E4B9F375B}" dt="2019-06-13T07:10:18.479" v="45" actId="207"/>
          <ac:spMkLst>
            <pc:docMk/>
            <pc:sldMk cId="4146978064" sldId="380"/>
            <ac:spMk id="2" creationId="{5A04067C-5B1C-D446-A855-6B57E6A998C9}"/>
          </ac:spMkLst>
        </pc:spChg>
        <pc:spChg chg="mod">
          <ac:chgData name="何 书豪" userId="29510f13baa319b6" providerId="LiveId" clId="{4CCCD079-6A46-1B4B-915D-621E4B9F375B}" dt="2019-06-13T08:05:54.767" v="1049" actId="20577"/>
          <ac:spMkLst>
            <pc:docMk/>
            <pc:sldMk cId="4146978064" sldId="380"/>
            <ac:spMk id="4" creationId="{08132948-46C6-E24E-8FC6-237BB5520520}"/>
          </ac:spMkLst>
        </pc:spChg>
        <pc:spChg chg="add mod">
          <ac:chgData name="何 书豪" userId="29510f13baa319b6" providerId="LiveId" clId="{4CCCD079-6A46-1B4B-915D-621E4B9F375B}" dt="2019-06-13T08:16:42.086" v="1174" actId="1076"/>
          <ac:spMkLst>
            <pc:docMk/>
            <pc:sldMk cId="4146978064" sldId="380"/>
            <ac:spMk id="5" creationId="{D1B1CEAA-9725-B84A-A410-5C271831329B}"/>
          </ac:spMkLst>
        </pc:spChg>
        <pc:spChg chg="mod">
          <ac:chgData name="何 书豪" userId="29510f13baa319b6" providerId="LiveId" clId="{4CCCD079-6A46-1B4B-915D-621E4B9F375B}" dt="2019-06-13T07:10:48.318" v="66" actId="1036"/>
          <ac:spMkLst>
            <pc:docMk/>
            <pc:sldMk cId="4146978064" sldId="380"/>
            <ac:spMk id="7" creationId="{2340D47C-F900-D443-BAB3-A00F2419B4FA}"/>
          </ac:spMkLst>
        </pc:spChg>
        <pc:spChg chg="mod">
          <ac:chgData name="何 书豪" userId="29510f13baa319b6" providerId="LiveId" clId="{4CCCD079-6A46-1B4B-915D-621E4B9F375B}" dt="2019-06-13T07:10:39.611" v="61" actId="1036"/>
          <ac:spMkLst>
            <pc:docMk/>
            <pc:sldMk cId="4146978064" sldId="380"/>
            <ac:spMk id="8" creationId="{7D451306-A991-114F-AD5C-F3B714343384}"/>
          </ac:spMkLst>
        </pc:spChg>
        <pc:spChg chg="del">
          <ac:chgData name="何 书豪" userId="29510f13baa319b6" providerId="LiveId" clId="{4CCCD079-6A46-1B4B-915D-621E4B9F375B}" dt="2019-06-13T07:10:13.764" v="44" actId="478"/>
          <ac:spMkLst>
            <pc:docMk/>
            <pc:sldMk cId="4146978064" sldId="380"/>
            <ac:spMk id="13" creationId="{72C00E75-C089-4D4B-AE7D-7F7112B09CDB}"/>
          </ac:spMkLst>
        </pc:spChg>
        <pc:picChg chg="add">
          <ac:chgData name="何 书豪" userId="29510f13baa319b6" providerId="LiveId" clId="{4CCCD079-6A46-1B4B-915D-621E4B9F375B}" dt="2019-06-13T07:41:31.497" v="831"/>
          <ac:picMkLst>
            <pc:docMk/>
            <pc:sldMk cId="4146978064" sldId="380"/>
            <ac:picMk id="14" creationId="{3EE56413-3ECD-AF45-A518-E1D4CF0B7467}"/>
          </ac:picMkLst>
        </pc:picChg>
        <pc:picChg chg="add">
          <ac:chgData name="何 书豪" userId="29510f13baa319b6" providerId="LiveId" clId="{4CCCD079-6A46-1B4B-915D-621E4B9F375B}" dt="2019-06-13T07:41:31.497" v="831"/>
          <ac:picMkLst>
            <pc:docMk/>
            <pc:sldMk cId="4146978064" sldId="380"/>
            <ac:picMk id="15" creationId="{79356591-EE59-F648-822A-379F6BE1C3E5}"/>
          </ac:picMkLst>
        </pc:picChg>
        <pc:picChg chg="add mod">
          <ac:chgData name="何 书豪" userId="29510f13baa319b6" providerId="LiveId" clId="{4CCCD079-6A46-1B4B-915D-621E4B9F375B}" dt="2019-06-13T07:41:37.309" v="833" actId="1076"/>
          <ac:picMkLst>
            <pc:docMk/>
            <pc:sldMk cId="4146978064" sldId="380"/>
            <ac:picMk id="16" creationId="{961C76EA-32B1-A349-A16B-6329B8C0F177}"/>
          </ac:picMkLst>
        </pc:picChg>
        <pc:picChg chg="add">
          <ac:chgData name="何 书豪" userId="29510f13baa319b6" providerId="LiveId" clId="{4CCCD079-6A46-1B4B-915D-621E4B9F375B}" dt="2019-06-13T07:41:31.497" v="831"/>
          <ac:picMkLst>
            <pc:docMk/>
            <pc:sldMk cId="4146978064" sldId="380"/>
            <ac:picMk id="17" creationId="{AD02ECF9-920E-C941-91B3-9F9D7EDCF415}"/>
          </ac:picMkLst>
        </pc:picChg>
        <pc:picChg chg="add mod">
          <ac:chgData name="何 书豪" userId="29510f13baa319b6" providerId="LiveId" clId="{4CCCD079-6A46-1B4B-915D-621E4B9F375B}" dt="2019-06-13T07:41:35.492" v="832" actId="1076"/>
          <ac:picMkLst>
            <pc:docMk/>
            <pc:sldMk cId="4146978064" sldId="380"/>
            <ac:picMk id="18" creationId="{33A234EE-091F-0D42-BC10-4D964568B9DF}"/>
          </ac:picMkLst>
        </pc:picChg>
      </pc:sldChg>
      <pc:sldChg chg="modSp add modTransition">
        <pc:chgData name="何 书豪" userId="29510f13baa319b6" providerId="LiveId" clId="{4CCCD079-6A46-1B4B-915D-621E4B9F375B}" dt="2019-06-13T08:30:27.726" v="1323" actId="113"/>
        <pc:sldMkLst>
          <pc:docMk/>
          <pc:sldMk cId="250097917" sldId="381"/>
        </pc:sldMkLst>
        <pc:spChg chg="mod">
          <ac:chgData name="何 书豪" userId="29510f13baa319b6" providerId="LiveId" clId="{4CCCD079-6A46-1B4B-915D-621E4B9F375B}" dt="2019-06-13T08:30:27.726" v="1323" actId="113"/>
          <ac:spMkLst>
            <pc:docMk/>
            <pc:sldMk cId="250097917" sldId="381"/>
            <ac:spMk id="2" creationId="{DCD582E0-7097-C443-9F3A-ADA09645B9DE}"/>
          </ac:spMkLst>
        </pc:spChg>
      </pc:sldChg>
      <pc:sldChg chg="addSp modSp add modTransition">
        <pc:chgData name="何 书豪" userId="29510f13baa319b6" providerId="LiveId" clId="{4CCCD079-6A46-1B4B-915D-621E4B9F375B}" dt="2019-06-13T07:53:52.501" v="999"/>
        <pc:sldMkLst>
          <pc:docMk/>
          <pc:sldMk cId="485347582" sldId="382"/>
        </pc:sldMkLst>
        <pc:picChg chg="add mod">
          <ac:chgData name="何 书豪" userId="29510f13baa319b6" providerId="LiveId" clId="{4CCCD079-6A46-1B4B-915D-621E4B9F375B}" dt="2019-06-13T07:31:28.129" v="683" actId="14100"/>
          <ac:picMkLst>
            <pc:docMk/>
            <pc:sldMk cId="485347582" sldId="382"/>
            <ac:picMk id="4" creationId="{7F23D2EC-2110-9243-87E8-DFF8A4A1CEFC}"/>
          </ac:picMkLst>
        </pc:picChg>
      </pc:sldChg>
      <pc:sldChg chg="addSp modSp add modTransition">
        <pc:chgData name="何 书豪" userId="29510f13baa319b6" providerId="LiveId" clId="{4CCCD079-6A46-1B4B-915D-621E4B9F375B}" dt="2019-06-13T07:53:52.501" v="999"/>
        <pc:sldMkLst>
          <pc:docMk/>
          <pc:sldMk cId="4056797725" sldId="383"/>
        </pc:sldMkLst>
        <pc:picChg chg="add mod">
          <ac:chgData name="何 书豪" userId="29510f13baa319b6" providerId="LiveId" clId="{4CCCD079-6A46-1B4B-915D-621E4B9F375B}" dt="2019-06-13T07:32:33.299" v="689" actId="14100"/>
          <ac:picMkLst>
            <pc:docMk/>
            <pc:sldMk cId="4056797725" sldId="383"/>
            <ac:picMk id="4" creationId="{B1BF2437-9433-5149-B1A6-8EFA1A9421AC}"/>
          </ac:picMkLst>
        </pc:picChg>
      </pc:sldChg>
      <pc:sldChg chg="addSp delSp modSp add modTransition">
        <pc:chgData name="何 书豪" userId="29510f13baa319b6" providerId="LiveId" clId="{4CCCD079-6A46-1B4B-915D-621E4B9F375B}" dt="2019-06-13T07:53:52.501" v="999"/>
        <pc:sldMkLst>
          <pc:docMk/>
          <pc:sldMk cId="935391265" sldId="384"/>
        </pc:sldMkLst>
        <pc:picChg chg="add del mod">
          <ac:chgData name="何 书豪" userId="29510f13baa319b6" providerId="LiveId" clId="{4CCCD079-6A46-1B4B-915D-621E4B9F375B}" dt="2019-06-13T07:33:56.363" v="703" actId="478"/>
          <ac:picMkLst>
            <pc:docMk/>
            <pc:sldMk cId="935391265" sldId="384"/>
            <ac:picMk id="4" creationId="{0DFB91A4-9DAC-034E-A290-443FC91F315C}"/>
          </ac:picMkLst>
        </pc:picChg>
        <pc:picChg chg="add del">
          <ac:chgData name="何 书豪" userId="29510f13baa319b6" providerId="LiveId" clId="{4CCCD079-6A46-1B4B-915D-621E4B9F375B}" dt="2019-06-13T07:33:55.725" v="702"/>
          <ac:picMkLst>
            <pc:docMk/>
            <pc:sldMk cId="935391265" sldId="384"/>
            <ac:picMk id="5" creationId="{44F855DB-E317-3F42-8947-E99658D6B773}"/>
          </ac:picMkLst>
        </pc:picChg>
        <pc:picChg chg="add mod">
          <ac:chgData name="何 书豪" userId="29510f13baa319b6" providerId="LiveId" clId="{4CCCD079-6A46-1B4B-915D-621E4B9F375B}" dt="2019-06-13T07:34:05.125" v="708" actId="1076"/>
          <ac:picMkLst>
            <pc:docMk/>
            <pc:sldMk cId="935391265" sldId="384"/>
            <ac:picMk id="6" creationId="{830DA468-1A88-3440-8607-27196AED8A29}"/>
          </ac:picMkLst>
        </pc:picChg>
      </pc:sldChg>
      <pc:sldChg chg="addSp modSp add modTransition">
        <pc:chgData name="何 书豪" userId="29510f13baa319b6" providerId="LiveId" clId="{4CCCD079-6A46-1B4B-915D-621E4B9F375B}" dt="2019-06-13T07:53:52.501" v="999"/>
        <pc:sldMkLst>
          <pc:docMk/>
          <pc:sldMk cId="4265149792" sldId="385"/>
        </pc:sldMkLst>
        <pc:picChg chg="add mod">
          <ac:chgData name="何 书豪" userId="29510f13baa319b6" providerId="LiveId" clId="{4CCCD079-6A46-1B4B-915D-621E4B9F375B}" dt="2019-06-13T07:34:44.463" v="712" actId="14100"/>
          <ac:picMkLst>
            <pc:docMk/>
            <pc:sldMk cId="4265149792" sldId="385"/>
            <ac:picMk id="4" creationId="{DD7367AD-B185-5A48-B1D7-EC4875B1FF98}"/>
          </ac:picMkLst>
        </pc:picChg>
      </pc:sldChg>
      <pc:sldChg chg="addSp modSp add modTransition">
        <pc:chgData name="何 书豪" userId="29510f13baa319b6" providerId="LiveId" clId="{4CCCD079-6A46-1B4B-915D-621E4B9F375B}" dt="2019-06-13T07:53:52.501" v="999"/>
        <pc:sldMkLst>
          <pc:docMk/>
          <pc:sldMk cId="2177117938" sldId="386"/>
        </pc:sldMkLst>
        <pc:picChg chg="add mod">
          <ac:chgData name="何 书豪" userId="29510f13baa319b6" providerId="LiveId" clId="{4CCCD079-6A46-1B4B-915D-621E4B9F375B}" dt="2019-06-13T07:35:29.029" v="716" actId="1076"/>
          <ac:picMkLst>
            <pc:docMk/>
            <pc:sldMk cId="2177117938" sldId="386"/>
            <ac:picMk id="4" creationId="{CF6382B2-2579-6944-BAF5-78972F4DDE51}"/>
          </ac:picMkLst>
        </pc:picChg>
        <pc:picChg chg="add mod">
          <ac:chgData name="何 书豪" userId="29510f13baa319b6" providerId="LiveId" clId="{4CCCD079-6A46-1B4B-915D-621E4B9F375B}" dt="2019-06-13T07:35:44.681" v="720" actId="167"/>
          <ac:picMkLst>
            <pc:docMk/>
            <pc:sldMk cId="2177117938" sldId="386"/>
            <ac:picMk id="5" creationId="{433ABA5A-7E03-634D-8A26-851700F1E319}"/>
          </ac:picMkLst>
        </pc:picChg>
        <pc:picChg chg="add mod">
          <ac:chgData name="何 书豪" userId="29510f13baa319b6" providerId="LiveId" clId="{4CCCD079-6A46-1B4B-915D-621E4B9F375B}" dt="2019-06-13T07:35:52.660" v="723" actId="167"/>
          <ac:picMkLst>
            <pc:docMk/>
            <pc:sldMk cId="2177117938" sldId="386"/>
            <ac:picMk id="6" creationId="{894C4BCC-4DFE-8645-A374-68BFB331C2BA}"/>
          </ac:picMkLst>
        </pc:picChg>
      </pc:sldChg>
      <pc:sldChg chg="addSp delSp modSp add modTransition">
        <pc:chgData name="何 书豪" userId="29510f13baa319b6" providerId="LiveId" clId="{4CCCD079-6A46-1B4B-915D-621E4B9F375B}" dt="2019-06-13T07:53:52.501" v="999"/>
        <pc:sldMkLst>
          <pc:docMk/>
          <pc:sldMk cId="3795760893" sldId="387"/>
        </pc:sldMkLst>
        <pc:spChg chg="del">
          <ac:chgData name="何 书豪" userId="29510f13baa319b6" providerId="LiveId" clId="{4CCCD079-6A46-1B4B-915D-621E4B9F375B}" dt="2019-06-13T07:45:42.826" v="916"/>
          <ac:spMkLst>
            <pc:docMk/>
            <pc:sldMk cId="3795760893" sldId="387"/>
            <ac:spMk id="3" creationId="{74B1386C-3696-C84B-BAE2-B7EA67CAB5AC}"/>
          </ac:spMkLst>
        </pc:spChg>
        <pc:picChg chg="add mod">
          <ac:chgData name="何 书豪" userId="29510f13baa319b6" providerId="LiveId" clId="{4CCCD079-6A46-1B4B-915D-621E4B9F375B}" dt="2019-06-13T07:46:02.240" v="928" actId="1076"/>
          <ac:picMkLst>
            <pc:docMk/>
            <pc:sldMk cId="3795760893" sldId="387"/>
            <ac:picMk id="5" creationId="{7F9E4371-EDB6-A54E-87E4-05FDA16CC68C}"/>
          </ac:picMkLst>
        </pc:picChg>
      </pc:sldChg>
      <pc:sldChg chg="modSp add modTransition">
        <pc:chgData name="何 书豪" userId="29510f13baa319b6" providerId="LiveId" clId="{4CCCD079-6A46-1B4B-915D-621E4B9F375B}" dt="2019-06-13T08:21:54.469" v="1210"/>
        <pc:sldMkLst>
          <pc:docMk/>
          <pc:sldMk cId="6921869" sldId="388"/>
        </pc:sldMkLst>
        <pc:picChg chg="mod">
          <ac:chgData name="何 书豪" userId="29510f13baa319b6" providerId="LiveId" clId="{4CCCD079-6A46-1B4B-915D-621E4B9F375B}" dt="2019-06-13T08:21:12.631" v="1204" actId="14100"/>
          <ac:picMkLst>
            <pc:docMk/>
            <pc:sldMk cId="6921869" sldId="388"/>
            <ac:picMk id="11266" creationId="{7D5A037D-CEA7-AD4D-BB33-9FB18CCB1EC1}"/>
          </ac:picMkLst>
        </pc:picChg>
      </pc:sldChg>
      <pc:sldChg chg="modSp add modTransition">
        <pc:chgData name="何 书豪" userId="29510f13baa319b6" providerId="LiveId" clId="{4CCCD079-6A46-1B4B-915D-621E4B9F375B}" dt="2019-06-13T08:23:13.369" v="1217"/>
        <pc:sldMkLst>
          <pc:docMk/>
          <pc:sldMk cId="3874337687" sldId="389"/>
        </pc:sldMkLst>
        <pc:picChg chg="mod">
          <ac:chgData name="何 书豪" userId="29510f13baa319b6" providerId="LiveId" clId="{4CCCD079-6A46-1B4B-915D-621E4B9F375B}" dt="2019-06-13T08:21:23.778" v="1208" actId="1076"/>
          <ac:picMkLst>
            <pc:docMk/>
            <pc:sldMk cId="3874337687" sldId="389"/>
            <ac:picMk id="11266" creationId="{7D5A037D-CEA7-AD4D-BB33-9FB18CCB1EC1}"/>
          </ac:picMkLst>
        </pc:picChg>
      </pc:sldChg>
      <pc:sldMasterChg chg="modTransition modSldLayout">
        <pc:chgData name="何 书豪" userId="29510f13baa319b6" providerId="LiveId" clId="{4CCCD079-6A46-1B4B-915D-621E4B9F375B}" dt="2019-06-13T07:53:52.501" v="999"/>
        <pc:sldMasterMkLst>
          <pc:docMk/>
          <pc:sldMasterMk cId="3820518881" sldId="2147483660"/>
        </pc:sldMasterMkLst>
        <pc:sldLayoutChg chg="modTransition">
          <pc:chgData name="何 书豪" userId="29510f13baa319b6" providerId="LiveId" clId="{4CCCD079-6A46-1B4B-915D-621E4B9F375B}" dt="2019-06-13T07:53:52.501" v="999"/>
          <pc:sldLayoutMkLst>
            <pc:docMk/>
            <pc:sldMasterMk cId="3820518881" sldId="2147483660"/>
            <pc:sldLayoutMk cId="4027419488" sldId="2147483661"/>
          </pc:sldLayoutMkLst>
        </pc:sldLayoutChg>
        <pc:sldLayoutChg chg="modTransition">
          <pc:chgData name="何 书豪" userId="29510f13baa319b6" providerId="LiveId" clId="{4CCCD079-6A46-1B4B-915D-621E4B9F375B}" dt="2019-06-13T07:53:52.501" v="999"/>
          <pc:sldLayoutMkLst>
            <pc:docMk/>
            <pc:sldMasterMk cId="3820518881" sldId="2147483660"/>
            <pc:sldLayoutMk cId="3584289649" sldId="2147483662"/>
          </pc:sldLayoutMkLst>
        </pc:sldLayoutChg>
        <pc:sldLayoutChg chg="modTransition">
          <pc:chgData name="何 书豪" userId="29510f13baa319b6" providerId="LiveId" clId="{4CCCD079-6A46-1B4B-915D-621E4B9F375B}" dt="2019-06-13T07:53:52.501" v="999"/>
          <pc:sldLayoutMkLst>
            <pc:docMk/>
            <pc:sldMasterMk cId="3820518881" sldId="2147483660"/>
            <pc:sldLayoutMk cId="3705646876" sldId="2147483663"/>
          </pc:sldLayoutMkLst>
        </pc:sldLayoutChg>
        <pc:sldLayoutChg chg="modTransition">
          <pc:chgData name="何 书豪" userId="29510f13baa319b6" providerId="LiveId" clId="{4CCCD079-6A46-1B4B-915D-621E4B9F375B}" dt="2019-06-13T07:53:52.501" v="999"/>
          <pc:sldLayoutMkLst>
            <pc:docMk/>
            <pc:sldMasterMk cId="3820518881" sldId="2147483660"/>
            <pc:sldLayoutMk cId="3870046730" sldId="2147483664"/>
          </pc:sldLayoutMkLst>
        </pc:sldLayoutChg>
        <pc:sldLayoutChg chg="modTransition">
          <pc:chgData name="何 书豪" userId="29510f13baa319b6" providerId="LiveId" clId="{4CCCD079-6A46-1B4B-915D-621E4B9F375B}" dt="2019-06-13T07:53:52.501" v="999"/>
          <pc:sldLayoutMkLst>
            <pc:docMk/>
            <pc:sldMasterMk cId="3820518881" sldId="2147483660"/>
            <pc:sldLayoutMk cId="2458788700" sldId="2147483665"/>
          </pc:sldLayoutMkLst>
        </pc:sldLayoutChg>
        <pc:sldLayoutChg chg="modTransition">
          <pc:chgData name="何 书豪" userId="29510f13baa319b6" providerId="LiveId" clId="{4CCCD079-6A46-1B4B-915D-621E4B9F375B}" dt="2019-06-13T07:53:52.501" v="999"/>
          <pc:sldLayoutMkLst>
            <pc:docMk/>
            <pc:sldMasterMk cId="3820518881" sldId="2147483660"/>
            <pc:sldLayoutMk cId="3909824572" sldId="2147483666"/>
          </pc:sldLayoutMkLst>
        </pc:sldLayoutChg>
        <pc:sldLayoutChg chg="modTransition">
          <pc:chgData name="何 书豪" userId="29510f13baa319b6" providerId="LiveId" clId="{4CCCD079-6A46-1B4B-915D-621E4B9F375B}" dt="2019-06-13T07:53:52.501" v="999"/>
          <pc:sldLayoutMkLst>
            <pc:docMk/>
            <pc:sldMasterMk cId="3820518881" sldId="2147483660"/>
            <pc:sldLayoutMk cId="2630031851" sldId="2147483667"/>
          </pc:sldLayoutMkLst>
        </pc:sldLayoutChg>
        <pc:sldLayoutChg chg="modTransition">
          <pc:chgData name="何 书豪" userId="29510f13baa319b6" providerId="LiveId" clId="{4CCCD079-6A46-1B4B-915D-621E4B9F375B}" dt="2019-06-13T07:53:52.501" v="999"/>
          <pc:sldLayoutMkLst>
            <pc:docMk/>
            <pc:sldMasterMk cId="3820518881" sldId="2147483660"/>
            <pc:sldLayoutMk cId="2185511274" sldId="2147483668"/>
          </pc:sldLayoutMkLst>
        </pc:sldLayoutChg>
        <pc:sldLayoutChg chg="modTransition">
          <pc:chgData name="何 书豪" userId="29510f13baa319b6" providerId="LiveId" clId="{4CCCD079-6A46-1B4B-915D-621E4B9F375B}" dt="2019-06-13T07:53:52.501" v="999"/>
          <pc:sldLayoutMkLst>
            <pc:docMk/>
            <pc:sldMasterMk cId="3820518881" sldId="2147483660"/>
            <pc:sldLayoutMk cId="293840236" sldId="2147483669"/>
          </pc:sldLayoutMkLst>
        </pc:sldLayoutChg>
        <pc:sldLayoutChg chg="modTransition">
          <pc:chgData name="何 书豪" userId="29510f13baa319b6" providerId="LiveId" clId="{4CCCD079-6A46-1B4B-915D-621E4B9F375B}" dt="2019-06-13T07:53:52.501" v="999"/>
          <pc:sldLayoutMkLst>
            <pc:docMk/>
            <pc:sldMasterMk cId="3820518881" sldId="2147483660"/>
            <pc:sldLayoutMk cId="632108997" sldId="2147483670"/>
          </pc:sldLayoutMkLst>
        </pc:sldLayoutChg>
        <pc:sldLayoutChg chg="modTransition">
          <pc:chgData name="何 书豪" userId="29510f13baa319b6" providerId="LiveId" clId="{4CCCD079-6A46-1B4B-915D-621E4B9F375B}" dt="2019-06-13T07:53:52.501" v="999"/>
          <pc:sldLayoutMkLst>
            <pc:docMk/>
            <pc:sldMasterMk cId="3820518881" sldId="2147483660"/>
            <pc:sldLayoutMk cId="1190145643"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9B508A-3668-41A0-A742-242E137F6A40}" type="datetimeFigureOut">
              <a:rPr lang="zh-CN" altLang="en-US" smtClean="0"/>
              <a:t>2019/6/13</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4CFB8-1D1A-4718-B16F-E6FBA8F24B17}" type="slidenum">
              <a:rPr lang="zh-CN" altLang="en-US" smtClean="0"/>
              <a:t>‹#›</a:t>
            </a:fld>
            <a:endParaRPr lang="zh-CN" altLang="en-US"/>
          </a:p>
        </p:txBody>
      </p:sp>
    </p:spTree>
    <p:extLst>
      <p:ext uri="{BB962C8B-B14F-4D97-AF65-F5344CB8AC3E}">
        <p14:creationId xmlns:p14="http://schemas.microsoft.com/office/powerpoint/2010/main" val="281330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These files detail the properties, accident locations, personnel and vehicles of every traffic accident that occurred in France between 2005 and 2016. </a:t>
            </a:r>
          </a:p>
          <a:p>
            <a:endParaRPr lang="zh-CN" altLang="en-US"/>
          </a:p>
          <a:p>
            <a:r>
              <a:rPr lang="zh-CN" altLang="en-US"/>
              <a:t>What we want to do is to use machine learning to predict the likelihood of future traffic accidents and the number of deaths in traffic accidents that have occurred by processing the data set. In addition, we will visualize existing data to analyze the impact of different factors on traffic accidents. Our team is ready to create a web-based app based on the above ideas. </a:t>
            </a:r>
          </a:p>
        </p:txBody>
      </p:sp>
    </p:spTree>
    <p:extLst>
      <p:ext uri="{BB962C8B-B14F-4D97-AF65-F5344CB8AC3E}">
        <p14:creationId xmlns:p14="http://schemas.microsoft.com/office/powerpoint/2010/main" val="2929400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This picture depicts the number of accidents under different lighting conditions.</a:t>
            </a:r>
            <a:endParaRPr 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29</a:t>
            </a:fld>
            <a:endParaRPr lang="zh-CN" altLang="en-US"/>
          </a:p>
        </p:txBody>
      </p:sp>
    </p:spTree>
    <p:extLst>
      <p:ext uri="{BB962C8B-B14F-4D97-AF65-F5344CB8AC3E}">
        <p14:creationId xmlns:p14="http://schemas.microsoft.com/office/powerpoint/2010/main" val="3824603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I don't think these clusters have a particularly good effect. But I think when n_clusters equals 3 is best now.</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30</a:t>
            </a:fld>
            <a:endParaRPr lang="zh-CN" altLang="en-US"/>
          </a:p>
        </p:txBody>
      </p:sp>
    </p:spTree>
    <p:extLst>
      <p:ext uri="{BB962C8B-B14F-4D97-AF65-F5344CB8AC3E}">
        <p14:creationId xmlns:p14="http://schemas.microsoft.com/office/powerpoint/2010/main" val="3341871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We have two predicting features</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32</a:t>
            </a:fld>
            <a:endParaRPr lang="zh-CN" altLang="en-US"/>
          </a:p>
        </p:txBody>
      </p:sp>
    </p:spTree>
    <p:extLst>
      <p:ext uri="{BB962C8B-B14F-4D97-AF65-F5344CB8AC3E}">
        <p14:creationId xmlns:p14="http://schemas.microsoft.com/office/powerpoint/2010/main" val="2358389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 this function, we are prepared to predict the number of minor injuries, deaths, hospitalizations, and injuries not injured in the accident by user-entered conditions.</a:t>
            </a:r>
          </a:p>
          <a:p>
            <a:endParaRPr lang="zh-CN" altLang="en-US"/>
          </a:p>
          <a:p>
            <a:r>
              <a:rPr lang="zh-CN" altLang="en-US"/>
              <a:t>the number of deaths, minor injuries, hospitalizations, and uninjured persons are the target values.</a:t>
            </a:r>
          </a:p>
        </p:txBody>
      </p:sp>
    </p:spTree>
    <p:extLst>
      <p:ext uri="{BB962C8B-B14F-4D97-AF65-F5344CB8AC3E}">
        <p14:creationId xmlns:p14="http://schemas.microsoft.com/office/powerpoint/2010/main" val="3688961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 this function, we are prepared to predict the number of minor injuries, deaths, hospitalizations, and injuries not injured in the accident by user-entered conditions.</a:t>
            </a:r>
          </a:p>
        </p:txBody>
      </p:sp>
    </p:spTree>
    <p:extLst>
      <p:ext uri="{BB962C8B-B14F-4D97-AF65-F5344CB8AC3E}">
        <p14:creationId xmlns:p14="http://schemas.microsoft.com/office/powerpoint/2010/main" val="735416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92848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47531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chance is the target value.</a:t>
            </a:r>
          </a:p>
        </p:txBody>
      </p:sp>
    </p:spTree>
    <p:extLst>
      <p:ext uri="{BB962C8B-B14F-4D97-AF65-F5344CB8AC3E}">
        <p14:creationId xmlns:p14="http://schemas.microsoft.com/office/powerpoint/2010/main" val="2211551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number of people we want to predict is a continuous value, so in the choice of model, we should choose the regression model.</a:t>
            </a:r>
          </a:p>
          <a:p>
            <a:r>
              <a:rPr lang="zh-CN" altLang="en-US"/>
              <a:t>I selected multiple models for training, and evaluate model accuracy with MSE.</a:t>
            </a:r>
          </a:p>
          <a:p>
            <a:r>
              <a:rPr lang="zh-CN" altLang="en-US"/>
              <a:t>Finally we chose the SVR as the predictive model.</a:t>
            </a:r>
          </a:p>
        </p:txBody>
      </p:sp>
    </p:spTree>
    <p:extLst>
      <p:ext uri="{BB962C8B-B14F-4D97-AF65-F5344CB8AC3E}">
        <p14:creationId xmlns:p14="http://schemas.microsoft.com/office/powerpoint/2010/main" val="1730400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34176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These files detail the properties, accident locations, personnel and vehicles of every traffic accident that occurred in France between 2005 and 2016. </a:t>
            </a:r>
          </a:p>
          <a:p>
            <a:endParaRPr lang="zh-CN" altLang="en-US"/>
          </a:p>
          <a:p>
            <a:r>
              <a:rPr lang="zh-CN" altLang="en-US"/>
              <a:t>What we want to do is to use machine learning to predict the likelihood of future traffic accidents and the number of deaths in traffic accidents that have occurred by processing the data set. In addition, we will visualize existing data to analyze the impact of different factors on traffic accidents. Our team is ready to create a web-based app based on the above ideas. </a:t>
            </a:r>
          </a:p>
        </p:txBody>
      </p:sp>
    </p:spTree>
    <p:extLst>
      <p:ext uri="{BB962C8B-B14F-4D97-AF65-F5344CB8AC3E}">
        <p14:creationId xmlns:p14="http://schemas.microsoft.com/office/powerpoint/2010/main" val="1924676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This chart is the result of regression prediction using the SVR model.</a:t>
            </a:r>
          </a:p>
          <a:p>
            <a:r>
              <a:rPr lang="zh-CN" altLang="en-US"/>
              <a:t>I think that using the SVR model achieves a good regression effect.</a:t>
            </a:r>
          </a:p>
        </p:txBody>
      </p:sp>
    </p:spTree>
    <p:extLst>
      <p:ext uri="{BB962C8B-B14F-4D97-AF65-F5344CB8AC3E}">
        <p14:creationId xmlns:p14="http://schemas.microsoft.com/office/powerpoint/2010/main" val="3018703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sym typeface="+mn-ea"/>
            </a:endParaRPr>
          </a:p>
        </p:txBody>
      </p:sp>
      <p:sp>
        <p:nvSpPr>
          <p:cNvPr id="4" name="灯片编号占位符 3"/>
          <p:cNvSpPr>
            <a:spLocks noGrp="1"/>
          </p:cNvSpPr>
          <p:nvPr>
            <p:ph type="sldNum" sz="quarter" idx="10"/>
          </p:nvPr>
        </p:nvSpPr>
        <p:spPr/>
        <p:txBody>
          <a:bodyPr/>
          <a:lstStyle/>
          <a:p>
            <a:fld id="{85D0DACE-38E0-42D2-9336-2B707D34BC6D}" type="slidenum">
              <a:rPr lang="zh-CN" altLang="en-US" smtClean="0"/>
              <a:t>41</a:t>
            </a:fld>
            <a:endParaRPr lang="zh-CN" altLang="en-US"/>
          </a:p>
        </p:txBody>
      </p:sp>
    </p:spTree>
    <p:extLst>
      <p:ext uri="{BB962C8B-B14F-4D97-AF65-F5344CB8AC3E}">
        <p14:creationId xmlns:p14="http://schemas.microsoft.com/office/powerpoint/2010/main" val="153056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0574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3846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In the dataset, there are </a:t>
            </a:r>
            <a:r>
              <a:rPr lang="en-US" altLang="zh-CN"/>
              <a:t>3</a:t>
            </a:r>
            <a:r>
              <a:rPr lang="zh-CN" altLang="en-US"/>
              <a:t> csv files, which are caracteristics.csv, places.csv, </a:t>
            </a:r>
            <a:r>
              <a:rPr lang="en-US" altLang="zh-CN"/>
              <a:t>and </a:t>
            </a:r>
            <a:r>
              <a:rPr lang="zh-CN" altLang="en-US"/>
              <a:t>users.csv</a:t>
            </a:r>
          </a:p>
          <a:p>
            <a:r>
              <a:rPr lang="zh-CN" altLang="en-US"/>
              <a:t>These files detail the properties, accident locations, personnel and vehicles of every traffic accident that occurred in France between 2005 and 2016.</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378603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What we need to do is to predict the probability of an accident based on various environmental factors on the day of the location and to predict the level of casualties based on the accident that has occurred.</a:t>
            </a:r>
          </a:p>
          <a:p>
            <a:r>
              <a:t>So the most useful of the </a:t>
            </a:r>
            <a:r>
              <a:rPr lang="en-US"/>
              <a:t>three</a:t>
            </a:r>
            <a:r>
              <a:t> files for </a:t>
            </a:r>
            <a:r>
              <a:rPr lang="en-US"/>
              <a:t>predicting</a:t>
            </a:r>
            <a:r>
              <a:t> are caracteristics.csv and places.csv.</a:t>
            </a:r>
          </a:p>
          <a:p>
            <a:endParaRPr/>
          </a:p>
          <a:p>
            <a:r>
              <a:rPr lang="en-US">
                <a:latin typeface="宋体" panose="02010600030101010101" pitchFamily="2" charset="-122"/>
                <a:ea typeface="宋体" panose="02010600030101010101" pitchFamily="2" charset="-122"/>
                <a:cs typeface="微软雅黑" panose="020B0503020204020204" charset="-122"/>
                <a:sym typeface="+mn-ea"/>
              </a:rPr>
              <a:t>There are many columns in our dataset that contain all aspects of the incident. But some columns don't help relative to the predictions, such as the address and the commune number.And there are several columns in the dataset that don’t have an introduction to it on the site, such as ‘agg’.</a:t>
            </a:r>
          </a:p>
          <a:p>
            <a:r>
              <a:rPr lang="en-US">
                <a:latin typeface="宋体" panose="02010600030101010101" pitchFamily="2" charset="-122"/>
                <a:ea typeface="宋体" panose="02010600030101010101" pitchFamily="2" charset="-122"/>
                <a:cs typeface="微软雅黑" panose="020B0503020204020204" charset="-122"/>
                <a:sym typeface="+mn-ea"/>
              </a:rPr>
              <a:t> </a:t>
            </a:r>
          </a:p>
          <a:p>
            <a:r>
              <a:rPr lang="en-US">
                <a:latin typeface="宋体" panose="02010600030101010101" pitchFamily="2" charset="-122"/>
                <a:ea typeface="宋体" panose="02010600030101010101" pitchFamily="2" charset="-122"/>
                <a:cs typeface="微软雅黑" panose="020B0503020204020204" charset="-122"/>
                <a:sym typeface="+mn-ea"/>
              </a:rPr>
              <a:t>So I deleted these columns using pandas and got a new CSV file</a:t>
            </a:r>
            <a:endParaRPr lang="zh-CN" altLang="en-US"/>
          </a:p>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222904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The latitude and longitude column contains a large number of 0 and null, and the other columns also contain a lot of null data. So I need to delete these data by pandas.</a:t>
            </a:r>
          </a:p>
          <a:p>
            <a:endParaRPr/>
          </a:p>
          <a:p>
            <a:r>
              <a:t>In the attribute longtitute, since the longitude range of France is from 5 degrees west longitude to 9 degrees east longitude (the number range is (</a:t>
            </a:r>
            <a:r>
              <a:rPr lang="en-US"/>
              <a:t>nagetive</a:t>
            </a:r>
            <a:r>
              <a:t>5~9)) and the longitude value of scientific notation exists, the type of this attribute is a string. So </a:t>
            </a:r>
            <a:r>
              <a:rPr lang="en-US"/>
              <a:t>I</a:t>
            </a:r>
            <a:r>
              <a:t> need to convert the string to </a:t>
            </a:r>
            <a:r>
              <a:rPr lang="en-US"/>
              <a:t>number</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508633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Then </a:t>
            </a:r>
            <a:r>
              <a:rPr lang="en-US"/>
              <a:t>I</a:t>
            </a:r>
            <a:r>
              <a:t> can delete the lowest importance features and make a scatter plot of the data using the first and second eigenvenctor.</a:t>
            </a:r>
          </a:p>
          <a:p>
            <a:endParaRPr/>
          </a:p>
          <a:p>
            <a:r>
              <a:t>The three color regions in the figure are made using the first and second eigenvenctor of the PCA results, representing accidents that occur in different latitude and longitude regions, respectively. The two right-point data can be seen as the wrong data, so delete it.</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26</a:t>
            </a:fld>
            <a:endParaRPr lang="zh-CN" altLang="en-US"/>
          </a:p>
        </p:txBody>
      </p:sp>
    </p:spTree>
    <p:extLst>
      <p:ext uri="{BB962C8B-B14F-4D97-AF65-F5344CB8AC3E}">
        <p14:creationId xmlns:p14="http://schemas.microsoft.com/office/powerpoint/2010/main" val="2656502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a:p>
        </p:txBody>
      </p:sp>
      <p:sp>
        <p:nvSpPr>
          <p:cNvPr id="4" name="灯片编号占位符 3"/>
          <p:cNvSpPr>
            <a:spLocks noGrp="1"/>
          </p:cNvSpPr>
          <p:nvPr>
            <p:ph type="sldNum" sz="quarter" idx="10"/>
          </p:nvPr>
        </p:nvSpPr>
        <p:spPr/>
        <p:txBody>
          <a:bodyPr/>
          <a:lstStyle/>
          <a:p>
            <a:fld id="{85D0DACE-38E0-42D2-9336-2B707D34BC6D}" type="slidenum">
              <a:rPr lang="zh-CN" altLang="en-US" smtClean="0"/>
              <a:t>27</a:t>
            </a:fld>
            <a:endParaRPr lang="zh-CN" altLang="en-US"/>
          </a:p>
        </p:txBody>
      </p:sp>
    </p:spTree>
    <p:extLst>
      <p:ext uri="{BB962C8B-B14F-4D97-AF65-F5344CB8AC3E}">
        <p14:creationId xmlns:p14="http://schemas.microsoft.com/office/powerpoint/2010/main" val="2952064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Calculate the option that has the most occurrences of each column in </a:t>
            </a:r>
            <a:r>
              <a:rPr lang="en-US"/>
              <a:t>our dataset</a:t>
            </a:r>
          </a:p>
          <a:p>
            <a:endParaRPr lang="en-US"/>
          </a:p>
          <a:p>
            <a:r>
              <a:rPr lang="en-US"/>
              <a:t>This picture shows the number of accidents in each month. It can be seen that the month from November to the second year is the peak of the accident, and the number of accidents is nearly twice that of other months.</a:t>
            </a:r>
          </a:p>
          <a:p>
            <a:endParaRPr lang="en-US"/>
          </a:p>
          <a:p>
            <a:r>
              <a:rPr lang="en-US"/>
              <a:t>The above two figures show the aggregation of different latitude and longitude accidents.The true value of latitude and longitude needs to shift the decimal point of the coordinates in the graph to the left by 5 digits.We can see that more accidents occurred between 2-4 degrees east longitude.Then the accidents on both sides of the area are gradually reduced</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28</a:t>
            </a:fld>
            <a:endParaRPr lang="zh-CN" altLang="en-US"/>
          </a:p>
        </p:txBody>
      </p:sp>
    </p:spTree>
    <p:extLst>
      <p:ext uri="{BB962C8B-B14F-4D97-AF65-F5344CB8AC3E}">
        <p14:creationId xmlns:p14="http://schemas.microsoft.com/office/powerpoint/2010/main" val="2436343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FF47801-4BCC-7241-BF85-53F4E3C9AC75}" type="datetimeFigureOut">
              <a:rPr kumimoji="1" lang="zh-CN" altLang="en-US" smtClean="0"/>
              <a:t>2019/6/13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4027419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F47801-4BCC-7241-BF85-53F4E3C9AC75}" type="datetimeFigureOut">
              <a:rPr kumimoji="1" lang="zh-CN" altLang="en-US" smtClean="0"/>
              <a:t>2019/6/13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632108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F47801-4BCC-7241-BF85-53F4E3C9AC75}" type="datetimeFigureOut">
              <a:rPr kumimoji="1" lang="zh-CN" altLang="en-US" smtClean="0"/>
              <a:t>2019/6/13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1190145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F47801-4BCC-7241-BF85-53F4E3C9AC75}" type="datetimeFigureOut">
              <a:rPr kumimoji="1" lang="zh-CN" altLang="en-US" smtClean="0"/>
              <a:t>2019/6/13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3584289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F47801-4BCC-7241-BF85-53F4E3C9AC75}" type="datetimeFigureOut">
              <a:rPr kumimoji="1" lang="zh-CN" altLang="en-US" smtClean="0"/>
              <a:t>2019/6/13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3705646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F47801-4BCC-7241-BF85-53F4E3C9AC75}" type="datetimeFigureOut">
              <a:rPr kumimoji="1" lang="zh-CN" altLang="en-US" smtClean="0"/>
              <a:t>2019/6/13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3870046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2087563"/>
            <a:ext cx="3868340" cy="3070490"/>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2087563"/>
            <a:ext cx="3887391" cy="3070490"/>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F47801-4BCC-7241-BF85-53F4E3C9AC75}" type="datetimeFigureOut">
              <a:rPr kumimoji="1" lang="zh-CN" altLang="en-US" smtClean="0"/>
              <a:t>2019/6/13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2458788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F47801-4BCC-7241-BF85-53F4E3C9AC75}" type="datetimeFigureOut">
              <a:rPr kumimoji="1" lang="zh-CN" altLang="en-US" smtClean="0"/>
              <a:t>2019/6/13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3909824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F47801-4BCC-7241-BF85-53F4E3C9AC75}" type="datetimeFigureOut">
              <a:rPr kumimoji="1" lang="zh-CN" altLang="en-US" smtClean="0"/>
              <a:t>2019/6/13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2630031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F47801-4BCC-7241-BF85-53F4E3C9AC75}" type="datetimeFigureOut">
              <a:rPr kumimoji="1" lang="zh-CN" altLang="en-US" smtClean="0"/>
              <a:t>2019/6/13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2185511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F47801-4BCC-7241-BF85-53F4E3C9AC75}" type="datetimeFigureOut">
              <a:rPr kumimoji="1" lang="zh-CN" altLang="en-US" smtClean="0"/>
              <a:t>2019/6/13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293840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7A4E995-3E8C-AA41-9726-7F92CE0C6B16}"/>
              </a:ext>
            </a:extLst>
          </p:cNvPr>
          <p:cNvPicPr>
            <a:picLocks noChangeAspect="1"/>
          </p:cNvPicPr>
          <p:nvPr userDrawn="1"/>
        </p:nvPicPr>
        <p:blipFill>
          <a:blip r:embed="rId13"/>
          <a:stretch>
            <a:fillRect/>
          </a:stretch>
        </p:blipFill>
        <p:spPr>
          <a:xfrm>
            <a:off x="0" y="0"/>
            <a:ext cx="9144000" cy="5715000"/>
          </a:xfrm>
          <a:prstGeom prst="rect">
            <a:avLst/>
          </a:prstGeom>
        </p:spPr>
      </p:pic>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8FF47801-4BCC-7241-BF85-53F4E3C9AC75}" type="datetimeFigureOut">
              <a:rPr kumimoji="1" lang="zh-CN" altLang="en-US" smtClean="0"/>
              <a:t>2019/6/13</a:t>
            </a:fld>
            <a:endParaRPr kumimoji="1" lang="zh-CN"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3820518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8.emf"/><Relationship Id="rId7" Type="http://schemas.openxmlformats.org/officeDocument/2006/relationships/image" Target="../media/image7.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3.emf"/></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8.emf"/><Relationship Id="rId7" Type="http://schemas.openxmlformats.org/officeDocument/2006/relationships/image" Target="../media/image5.emf"/><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3.emf"/><Relationship Id="rId9" Type="http://schemas.openxmlformats.org/officeDocument/2006/relationships/image" Target="../media/image9.emf"/></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26.png"/><Relationship Id="rId12" Type="http://schemas.openxmlformats.org/officeDocument/2006/relationships/image" Target="../media/image9.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5.png"/><Relationship Id="rId11" Type="http://schemas.openxmlformats.org/officeDocument/2006/relationships/image" Target="../media/image7.emf"/><Relationship Id="rId5" Type="http://schemas.openxmlformats.org/officeDocument/2006/relationships/image" Target="../media/image24.png"/><Relationship Id="rId10" Type="http://schemas.openxmlformats.org/officeDocument/2006/relationships/image" Target="../media/image5.emf"/><Relationship Id="rId4" Type="http://schemas.openxmlformats.org/officeDocument/2006/relationships/notesSlide" Target="../notesSlides/notesSlide4.xml"/><Relationship Id="rId9" Type="http://schemas.openxmlformats.org/officeDocument/2006/relationships/image" Target="../media/image4.emf"/></Relationships>
</file>

<file path=ppt/slides/_rels/slide2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9.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8.png"/><Relationship Id="rId11" Type="http://schemas.openxmlformats.org/officeDocument/2006/relationships/image" Target="../media/image7.emf"/><Relationship Id="rId5" Type="http://schemas.openxmlformats.org/officeDocument/2006/relationships/image" Target="../media/image27.png"/><Relationship Id="rId10" Type="http://schemas.openxmlformats.org/officeDocument/2006/relationships/image" Target="../media/image5.emf"/><Relationship Id="rId4" Type="http://schemas.openxmlformats.org/officeDocument/2006/relationships/notesSlide" Target="../notesSlides/notesSlide5.xml"/><Relationship Id="rId9" Type="http://schemas.openxmlformats.org/officeDocument/2006/relationships/image" Target="../media/image4.emf"/></Relationships>
</file>

<file path=ppt/slides/_rels/slide2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1.xml"/><Relationship Id="rId7" Type="http://schemas.openxmlformats.org/officeDocument/2006/relationships/image" Target="../media/image4.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emf"/><Relationship Id="rId5" Type="http://schemas.openxmlformats.org/officeDocument/2006/relationships/image" Target="../media/image30.png"/><Relationship Id="rId10" Type="http://schemas.openxmlformats.org/officeDocument/2006/relationships/image" Target="../media/image9.emf"/><Relationship Id="rId4" Type="http://schemas.openxmlformats.org/officeDocument/2006/relationships/notesSlide" Target="../notesSlides/notesSlide6.xml"/><Relationship Id="rId9" Type="http://schemas.openxmlformats.org/officeDocument/2006/relationships/image" Target="../media/image7.emf"/></Relationships>
</file>

<file path=ppt/slides/_rels/slide26.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33.png"/><Relationship Id="rId12" Type="http://schemas.openxmlformats.org/officeDocument/2006/relationships/image" Target="../media/image9.emf"/><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2.png"/><Relationship Id="rId11" Type="http://schemas.openxmlformats.org/officeDocument/2006/relationships/image" Target="../media/image7.emf"/><Relationship Id="rId5" Type="http://schemas.openxmlformats.org/officeDocument/2006/relationships/image" Target="../media/image31.png"/><Relationship Id="rId10" Type="http://schemas.openxmlformats.org/officeDocument/2006/relationships/image" Target="../media/image5.emf"/><Relationship Id="rId4" Type="http://schemas.openxmlformats.org/officeDocument/2006/relationships/notesSlide" Target="../notesSlides/notesSlide7.xml"/><Relationship Id="rId9" Type="http://schemas.openxmlformats.org/officeDocument/2006/relationships/image" Target="../media/image4.emf"/></Relationships>
</file>

<file path=ppt/slides/_rels/slide2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xml"/><Relationship Id="rId7" Type="http://schemas.openxmlformats.org/officeDocument/2006/relationships/image" Target="../media/image6.e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5.png"/><Relationship Id="rId11" Type="http://schemas.openxmlformats.org/officeDocument/2006/relationships/image" Target="../media/image9.emf"/><Relationship Id="rId5" Type="http://schemas.openxmlformats.org/officeDocument/2006/relationships/image" Target="../media/image34.png"/><Relationship Id="rId10" Type="http://schemas.openxmlformats.org/officeDocument/2006/relationships/image" Target="../media/image7.emf"/><Relationship Id="rId4" Type="http://schemas.openxmlformats.org/officeDocument/2006/relationships/notesSlide" Target="../notesSlides/notesSlide8.xml"/><Relationship Id="rId9" Type="http://schemas.openxmlformats.org/officeDocument/2006/relationships/image" Target="../media/image5.emf"/></Relationships>
</file>

<file path=ppt/slides/_rels/slide2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38.png"/><Relationship Id="rId12" Type="http://schemas.openxmlformats.org/officeDocument/2006/relationships/image" Target="../media/image9.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7.png"/><Relationship Id="rId11" Type="http://schemas.openxmlformats.org/officeDocument/2006/relationships/image" Target="../media/image7.emf"/><Relationship Id="rId5" Type="http://schemas.openxmlformats.org/officeDocument/2006/relationships/image" Target="../media/image36.png"/><Relationship Id="rId10" Type="http://schemas.openxmlformats.org/officeDocument/2006/relationships/image" Target="../media/image5.emf"/><Relationship Id="rId4" Type="http://schemas.openxmlformats.org/officeDocument/2006/relationships/notesSlide" Target="../notesSlides/notesSlide9.xml"/><Relationship Id="rId9" Type="http://schemas.openxmlformats.org/officeDocument/2006/relationships/image" Target="../media/image4.emf"/></Relationships>
</file>

<file path=ppt/slides/_rels/slide29.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1.xml"/><Relationship Id="rId7" Type="http://schemas.openxmlformats.org/officeDocument/2006/relationships/image" Target="../media/image4.emf"/><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6.emf"/><Relationship Id="rId5" Type="http://schemas.openxmlformats.org/officeDocument/2006/relationships/image" Target="../media/image39.png"/><Relationship Id="rId10" Type="http://schemas.openxmlformats.org/officeDocument/2006/relationships/image" Target="../media/image9.emf"/><Relationship Id="rId4" Type="http://schemas.openxmlformats.org/officeDocument/2006/relationships/notesSlide" Target="../notesSlides/notesSlide10.xml"/><Relationship Id="rId9"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9.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7.emf"/><Relationship Id="rId3" Type="http://schemas.openxmlformats.org/officeDocument/2006/relationships/slideLayout" Target="../slideLayouts/slideLayout1.xml"/><Relationship Id="rId7" Type="http://schemas.openxmlformats.org/officeDocument/2006/relationships/image" Target="../media/image42.png"/><Relationship Id="rId12" Type="http://schemas.openxmlformats.org/officeDocument/2006/relationships/image" Target="../media/image5.e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1.png"/><Relationship Id="rId11" Type="http://schemas.openxmlformats.org/officeDocument/2006/relationships/image" Target="../media/image4.emf"/><Relationship Id="rId5" Type="http://schemas.openxmlformats.org/officeDocument/2006/relationships/image" Target="../media/image40.png"/><Relationship Id="rId10" Type="http://schemas.openxmlformats.org/officeDocument/2006/relationships/image" Target="../media/image6.emf"/><Relationship Id="rId4" Type="http://schemas.openxmlformats.org/officeDocument/2006/relationships/notesSlide" Target="../notesSlides/notesSlide11.xml"/><Relationship Id="rId9" Type="http://schemas.openxmlformats.org/officeDocument/2006/relationships/image" Target="../media/image8.emf"/><Relationship Id="rId14" Type="http://schemas.openxmlformats.org/officeDocument/2006/relationships/image" Target="../media/image9.emf"/></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3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xml"/><Relationship Id="rId7" Type="http://schemas.openxmlformats.org/officeDocument/2006/relationships/image" Target="../media/image5.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notesSlide" Target="../notesSlides/notesSlide12.xml"/><Relationship Id="rId9" Type="http://schemas.openxmlformats.org/officeDocument/2006/relationships/image" Target="../media/image9.emf"/></Relationships>
</file>

<file path=ppt/slides/_rels/slide3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4.png"/><Relationship Id="rId7"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3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5.png"/><Relationship Id="rId7"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3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6.png"/><Relationship Id="rId7"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47.png"/><Relationship Id="rId9" Type="http://schemas.openxmlformats.org/officeDocument/2006/relationships/image" Target="../media/image9.emf"/></Relationships>
</file>

<file path=ppt/slides/_rels/slide3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8.png"/><Relationship Id="rId7"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49.png"/><Relationship Id="rId9" Type="http://schemas.openxmlformats.org/officeDocument/2006/relationships/image" Target="../media/image9.emf"/></Relationships>
</file>

<file path=ppt/slides/_rels/slide37.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38.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50.png"/><Relationship Id="rId7"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51.png"/><Relationship Id="rId9" Type="http://schemas.openxmlformats.org/officeDocument/2006/relationships/image" Target="../media/image9.emf"/></Relationships>
</file>

<file path=ppt/slides/_rels/slide39.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52.png"/><Relationship Id="rId7"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53.png"/><Relationship Id="rId9" Type="http://schemas.openxmlformats.org/officeDocument/2006/relationships/image" Target="../media/image9.emf"/></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0.jpeg"/><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3.emf"/><Relationship Id="rId5" Type="http://schemas.openxmlformats.org/officeDocument/2006/relationships/image" Target="../media/image11.png"/><Relationship Id="rId10"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7.emf"/></Relationships>
</file>

<file path=ppt/slides/_rels/slide4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54.png"/><Relationship Id="rId7"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4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57.png"/><Relationship Id="rId12" Type="http://schemas.openxmlformats.org/officeDocument/2006/relationships/image" Target="../media/image9.emf"/><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6.png"/><Relationship Id="rId11" Type="http://schemas.openxmlformats.org/officeDocument/2006/relationships/image" Target="../media/image7.emf"/><Relationship Id="rId5" Type="http://schemas.openxmlformats.org/officeDocument/2006/relationships/image" Target="../media/image55.png"/><Relationship Id="rId10" Type="http://schemas.openxmlformats.org/officeDocument/2006/relationships/image" Target="../media/image5.emf"/><Relationship Id="rId4" Type="http://schemas.openxmlformats.org/officeDocument/2006/relationships/notesSlide" Target="../notesSlides/notesSlide21.xml"/><Relationship Id="rId9" Type="http://schemas.openxmlformats.org/officeDocument/2006/relationships/image" Target="../media/image4.emf"/></Relationships>
</file>

<file path=ppt/slides/_rels/slide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59.tiff"/><Relationship Id="rId7" Type="http://schemas.openxmlformats.org/officeDocument/2006/relationships/image" Target="../media/image4.emf"/><Relationship Id="rId2" Type="http://schemas.openxmlformats.org/officeDocument/2006/relationships/image" Target="../media/image58.tiff"/><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61.tiff"/><Relationship Id="rId10" Type="http://schemas.openxmlformats.org/officeDocument/2006/relationships/image" Target="../media/image9.emf"/><Relationship Id="rId4" Type="http://schemas.openxmlformats.org/officeDocument/2006/relationships/image" Target="../media/image60.tiff"/><Relationship Id="rId9" Type="http://schemas.openxmlformats.org/officeDocument/2006/relationships/image" Target="../media/image7.emf"/></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58.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5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8.emf"/><Relationship Id="rId7" Type="http://schemas.openxmlformats.org/officeDocument/2006/relationships/image" Target="../media/image7.emf"/><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92.svg"/><Relationship Id="rId7" Type="http://schemas.openxmlformats.org/officeDocument/2006/relationships/image" Target="../media/image7.emf"/><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76.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7.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8.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fr.hshsilver.com/" TargetMode="External"/><Relationship Id="rId1" Type="http://schemas.openxmlformats.org/officeDocument/2006/relationships/slideLayout" Target="../slideLayouts/slideLayout2.xml"/><Relationship Id="rId4" Type="http://schemas.openxmlformats.org/officeDocument/2006/relationships/image" Target="../media/image109.tiff"/></Relationships>
</file>

<file path=ppt/slides/_rels/slide9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4.emf"/><Relationship Id="rId7" Type="http://schemas.openxmlformats.org/officeDocument/2006/relationships/image" Target="../media/image9.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5.emf"/></Relationships>
</file>

<file path=ppt/slides/_rels/slide95.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4.emf"/><Relationship Id="rId7" Type="http://schemas.openxmlformats.org/officeDocument/2006/relationships/image" Target="../media/image9.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5.emf"/></Relationships>
</file>

<file path=ppt/slides/_rels/slide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BCF512-63DE-1C42-BA87-8C8D37E22561}"/>
              </a:ext>
            </a:extLst>
          </p:cNvPr>
          <p:cNvPicPr>
            <a:picLocks noChangeAspect="1"/>
          </p:cNvPicPr>
          <p:nvPr/>
        </p:nvPicPr>
        <p:blipFill>
          <a:blip r:embed="rId2"/>
          <a:stretch>
            <a:fillRect/>
          </a:stretch>
        </p:blipFill>
        <p:spPr>
          <a:xfrm>
            <a:off x="0" y="0"/>
            <a:ext cx="9144000" cy="5715000"/>
          </a:xfrm>
          <a:prstGeom prst="rect">
            <a:avLst/>
          </a:prstGeom>
        </p:spPr>
      </p:pic>
      <p:sp>
        <p:nvSpPr>
          <p:cNvPr id="2" name="标题 1">
            <a:extLst>
              <a:ext uri="{FF2B5EF4-FFF2-40B4-BE49-F238E27FC236}">
                <a16:creationId xmlns:a16="http://schemas.microsoft.com/office/drawing/2014/main" id="{DCD582E0-7097-C443-9F3A-ADA09645B9DE}"/>
              </a:ext>
            </a:extLst>
          </p:cNvPr>
          <p:cNvSpPr>
            <a:spLocks noGrp="1"/>
          </p:cNvSpPr>
          <p:nvPr>
            <p:ph type="ctrTitle"/>
          </p:nvPr>
        </p:nvSpPr>
        <p:spPr>
          <a:xfrm>
            <a:off x="1054417" y="837269"/>
            <a:ext cx="7963853" cy="1790700"/>
          </a:xfrm>
        </p:spPr>
        <p:txBody>
          <a:bodyPr>
            <a:normAutofit/>
          </a:bodyPr>
          <a:lstStyle/>
          <a:p>
            <a:pPr algn="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Accidents </a:t>
            </a:r>
            <a:b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b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Analysis &amp; Prediction</a:t>
            </a:r>
            <a:endParaRPr kumimoji="1" lang="zh-CN" altLang="en-US"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endParaRPr>
          </a:p>
        </p:txBody>
      </p:sp>
      <p:sp>
        <p:nvSpPr>
          <p:cNvPr id="3" name="副标题 2">
            <a:extLst>
              <a:ext uri="{FF2B5EF4-FFF2-40B4-BE49-F238E27FC236}">
                <a16:creationId xmlns:a16="http://schemas.microsoft.com/office/drawing/2014/main" id="{EF465C79-C7C7-5C41-9762-914190CA9392}"/>
              </a:ext>
            </a:extLst>
          </p:cNvPr>
          <p:cNvSpPr>
            <a:spLocks noGrp="1"/>
          </p:cNvSpPr>
          <p:nvPr>
            <p:ph type="subTitle" idx="1"/>
          </p:nvPr>
        </p:nvSpPr>
        <p:spPr>
          <a:xfrm>
            <a:off x="7478077" y="3016610"/>
            <a:ext cx="1540193" cy="72385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dirty="0"/>
              <a:t>Group 4</a:t>
            </a:r>
          </a:p>
          <a:p>
            <a:r>
              <a:rPr lang="en-US" altLang="zh-CN" dirty="0"/>
              <a:t>2019.6.13</a:t>
            </a:r>
            <a:endParaRPr lang="zh-CN" altLang="en-US" dirty="0"/>
          </a:p>
        </p:txBody>
      </p:sp>
      <p:pic>
        <p:nvPicPr>
          <p:cNvPr id="8" name="图片 7">
            <a:extLst>
              <a:ext uri="{FF2B5EF4-FFF2-40B4-BE49-F238E27FC236}">
                <a16:creationId xmlns:a16="http://schemas.microsoft.com/office/drawing/2014/main" id="{12C66A7F-8134-44C1-95DF-55E1546AD827}"/>
              </a:ext>
            </a:extLst>
          </p:cNvPr>
          <p:cNvPicPr>
            <a:picLocks noChangeAspect="1"/>
          </p:cNvPicPr>
          <p:nvPr/>
        </p:nvPicPr>
        <p:blipFill>
          <a:blip r:embed="rId3"/>
          <a:stretch>
            <a:fillRect/>
          </a:stretch>
        </p:blipFill>
        <p:spPr>
          <a:xfrm>
            <a:off x="7261191" y="4162385"/>
            <a:ext cx="963998" cy="1001634"/>
          </a:xfrm>
          <a:prstGeom prst="rect">
            <a:avLst/>
          </a:prstGeom>
        </p:spPr>
      </p:pic>
    </p:spTree>
    <p:extLst>
      <p:ext uri="{BB962C8B-B14F-4D97-AF65-F5344CB8AC3E}">
        <p14:creationId xmlns:p14="http://schemas.microsoft.com/office/powerpoint/2010/main" val="497746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64870" y="860584"/>
            <a:ext cx="1338263"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User</a:t>
            </a:r>
          </a:p>
        </p:txBody>
      </p:sp>
      <p:sp>
        <p:nvSpPr>
          <p:cNvPr id="9" name="TextBox 18"/>
          <p:cNvSpPr txBox="1"/>
          <p:nvPr/>
        </p:nvSpPr>
        <p:spPr>
          <a:xfrm>
            <a:off x="865031" y="1852744"/>
            <a:ext cx="5883009" cy="417358"/>
          </a:xfrm>
          <a:prstGeom prst="rect">
            <a:avLst/>
          </a:prstGeom>
          <a:noFill/>
        </p:spPr>
        <p:txBody>
          <a:bodyPr wrap="square" rtlCol="0">
            <a:spAutoFit/>
          </a:bodyPr>
          <a:lstStyle/>
          <a:p>
            <a:pPr>
              <a:lnSpc>
                <a:spcPct val="130000"/>
              </a:lnSpc>
            </a:pPr>
            <a:r>
              <a:rPr lang="zh-CN" altLang="en-US" sz="1800" dirty="0">
                <a:latin typeface="微软雅黑" panose="020B0503020204020204" charset="-122"/>
                <a:ea typeface="微软雅黑" panose="020B0503020204020204" charset="-122"/>
                <a:cs typeface="Levenim MT" pitchFamily="2" charset="-79"/>
              </a:rPr>
              <a:t>Users who use our products</a:t>
            </a:r>
            <a:r>
              <a:rPr lang="en-US" altLang="zh-CN" sz="1800" dirty="0">
                <a:latin typeface="微软雅黑" panose="020B0503020204020204" charset="-122"/>
                <a:ea typeface="微软雅黑" panose="020B0503020204020204" charset="-122"/>
                <a:cs typeface="Levenim MT" pitchFamily="2" charset="-79"/>
              </a:rPr>
              <a:t>.</a:t>
            </a:r>
          </a:p>
        </p:txBody>
      </p:sp>
      <p:pic>
        <p:nvPicPr>
          <p:cNvPr id="2" name="图片 1" descr="GetImage"/>
          <p:cNvPicPr>
            <a:picLocks noChangeAspect="1"/>
          </p:cNvPicPr>
          <p:nvPr/>
        </p:nvPicPr>
        <p:blipFill>
          <a:blip r:embed="rId2"/>
          <a:stretch>
            <a:fillRect/>
          </a:stretch>
        </p:blipFill>
        <p:spPr>
          <a:xfrm>
            <a:off x="941546" y="2367526"/>
            <a:ext cx="5362575" cy="26860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4DBC376A-4B67-BF4C-8BE8-218A1EDAD283}"/>
              </a:ext>
            </a:extLst>
          </p:cNvPr>
          <p:cNvPicPr>
            <a:picLocks noChangeAspect="1"/>
          </p:cNvPicPr>
          <p:nvPr/>
        </p:nvPicPr>
        <p:blipFill>
          <a:blip r:embed="rId3"/>
          <a:stretch>
            <a:fillRect/>
          </a:stretch>
        </p:blipFill>
        <p:spPr>
          <a:xfrm>
            <a:off x="626738" y="950949"/>
            <a:ext cx="314808" cy="327099"/>
          </a:xfrm>
          <a:prstGeom prst="rect">
            <a:avLst/>
          </a:prstGeom>
        </p:spPr>
      </p:pic>
      <p:pic>
        <p:nvPicPr>
          <p:cNvPr id="6" name="图片 5">
            <a:extLst>
              <a:ext uri="{FF2B5EF4-FFF2-40B4-BE49-F238E27FC236}">
                <a16:creationId xmlns:a16="http://schemas.microsoft.com/office/drawing/2014/main" id="{88BC1896-C231-F046-AD0F-BCD638AA343B}"/>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8A4DF2E4-E312-4C43-81C6-11D384C8B8C6}"/>
              </a:ext>
            </a:extLst>
          </p:cNvPr>
          <p:cNvPicPr>
            <a:picLocks noChangeAspect="1"/>
          </p:cNvPicPr>
          <p:nvPr/>
        </p:nvPicPr>
        <p:blipFill>
          <a:blip r:embed="rId5"/>
          <a:stretch>
            <a:fillRect/>
          </a:stretch>
        </p:blipFill>
        <p:spPr>
          <a:xfrm>
            <a:off x="7199224" y="470779"/>
            <a:ext cx="3041910" cy="4805469"/>
          </a:xfrm>
          <a:prstGeom prst="rect">
            <a:avLst/>
          </a:prstGeom>
        </p:spPr>
      </p:pic>
      <p:pic>
        <p:nvPicPr>
          <p:cNvPr id="10" name="图片 9">
            <a:extLst>
              <a:ext uri="{FF2B5EF4-FFF2-40B4-BE49-F238E27FC236}">
                <a16:creationId xmlns:a16="http://schemas.microsoft.com/office/drawing/2014/main" id="{9CFF894D-E6D6-174E-9BDB-B1111639B601}"/>
              </a:ext>
            </a:extLst>
          </p:cNvPr>
          <p:cNvPicPr>
            <a:picLocks noChangeAspect="1"/>
          </p:cNvPicPr>
          <p:nvPr/>
        </p:nvPicPr>
        <p:blipFill>
          <a:blip r:embed="rId6"/>
          <a:stretch>
            <a:fillRect/>
          </a:stretch>
        </p:blipFill>
        <p:spPr>
          <a:xfrm>
            <a:off x="6838754" y="4162539"/>
            <a:ext cx="3402380" cy="1587590"/>
          </a:xfrm>
          <a:prstGeom prst="rect">
            <a:avLst/>
          </a:prstGeom>
        </p:spPr>
      </p:pic>
      <p:pic>
        <p:nvPicPr>
          <p:cNvPr id="11" name="图片 10">
            <a:extLst>
              <a:ext uri="{FF2B5EF4-FFF2-40B4-BE49-F238E27FC236}">
                <a16:creationId xmlns:a16="http://schemas.microsoft.com/office/drawing/2014/main" id="{A18101BA-9814-5F4A-A519-FA7A1C38DBCC}"/>
              </a:ext>
            </a:extLst>
          </p:cNvPr>
          <p:cNvPicPr>
            <a:picLocks noChangeAspect="1"/>
          </p:cNvPicPr>
          <p:nvPr/>
        </p:nvPicPr>
        <p:blipFill>
          <a:blip r:embed="rId7"/>
          <a:stretch>
            <a:fillRect/>
          </a:stretch>
        </p:blipFill>
        <p:spPr>
          <a:xfrm>
            <a:off x="9542040" y="-1644833"/>
            <a:ext cx="3180144" cy="1641731"/>
          </a:xfrm>
          <a:prstGeom prst="rect">
            <a:avLst/>
          </a:prstGeom>
        </p:spPr>
      </p:pic>
      <p:pic>
        <p:nvPicPr>
          <p:cNvPr id="12" name="图片 11">
            <a:extLst>
              <a:ext uri="{FF2B5EF4-FFF2-40B4-BE49-F238E27FC236}">
                <a16:creationId xmlns:a16="http://schemas.microsoft.com/office/drawing/2014/main" id="{24A4AE29-3B52-0F4A-8E40-B01ACDF8104F}"/>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7981485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5347" y="898208"/>
            <a:ext cx="227361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Back-end</a:t>
            </a:r>
          </a:p>
        </p:txBody>
      </p:sp>
      <p:sp>
        <p:nvSpPr>
          <p:cNvPr id="9" name="TextBox 18"/>
          <p:cNvSpPr txBox="1"/>
          <p:nvPr/>
        </p:nvSpPr>
        <p:spPr>
          <a:xfrm>
            <a:off x="875347" y="2108359"/>
            <a:ext cx="6289381" cy="453457"/>
          </a:xfrm>
          <a:prstGeom prst="rect">
            <a:avLst/>
          </a:prstGeom>
          <a:noFill/>
        </p:spPr>
        <p:txBody>
          <a:bodyPr wrap="square" rtlCol="0">
            <a:spAutoFit/>
          </a:bodyPr>
          <a:lstStyle/>
          <a:p>
            <a:pPr>
              <a:lnSpc>
                <a:spcPct val="130000"/>
              </a:lnSpc>
            </a:pPr>
            <a:r>
              <a:rPr lang="en-US" altLang="zh-CN" sz="2000" dirty="0">
                <a:latin typeface="微软雅黑" panose="020B0503020204020204" charset="-122"/>
                <a:ea typeface="微软雅黑" panose="020B0503020204020204" charset="-122"/>
                <a:cs typeface="Levenim MT" pitchFamily="2" charset="-79"/>
              </a:rPr>
              <a:t>The back end in our B/S Architecture.</a:t>
            </a:r>
          </a:p>
        </p:txBody>
      </p:sp>
      <p:pic>
        <p:nvPicPr>
          <p:cNvPr id="3" name="图片 2" descr="GetImage"/>
          <p:cNvPicPr>
            <a:picLocks noChangeAspect="1"/>
          </p:cNvPicPr>
          <p:nvPr/>
        </p:nvPicPr>
        <p:blipFill>
          <a:blip r:embed="rId2"/>
          <a:stretch>
            <a:fillRect/>
          </a:stretch>
        </p:blipFill>
        <p:spPr>
          <a:xfrm>
            <a:off x="912019" y="2733675"/>
            <a:ext cx="5295900" cy="20764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B4F21F7C-9174-3B4B-A5E1-651D6BB65BAE}"/>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2D4AAC86-1228-9740-90EF-3E521F30929E}"/>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105A98EF-C233-874D-8CAD-D4FD2F198A11}"/>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718156BD-9EBA-8140-B7D6-80E54C470D00}"/>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E22D43FE-10E8-0443-A177-03EF32051A98}"/>
              </a:ext>
            </a:extLst>
          </p:cNvPr>
          <p:cNvPicPr>
            <a:picLocks noChangeAspect="1"/>
          </p:cNvPicPr>
          <p:nvPr/>
        </p:nvPicPr>
        <p:blipFill>
          <a:blip r:embed="rId7"/>
          <a:stretch>
            <a:fillRect/>
          </a:stretch>
        </p:blipFill>
        <p:spPr>
          <a:xfrm>
            <a:off x="5184443" y="-446140"/>
            <a:ext cx="5489925" cy="2834142"/>
          </a:xfrm>
          <a:prstGeom prst="rect">
            <a:avLst/>
          </a:prstGeom>
        </p:spPr>
      </p:pic>
      <p:pic>
        <p:nvPicPr>
          <p:cNvPr id="12" name="图片 11">
            <a:extLst>
              <a:ext uri="{FF2B5EF4-FFF2-40B4-BE49-F238E27FC236}">
                <a16:creationId xmlns:a16="http://schemas.microsoft.com/office/drawing/2014/main" id="{9ED54CA0-0F02-D448-A22F-D6276470C36D}"/>
              </a:ext>
            </a:extLst>
          </p:cNvPr>
          <p:cNvPicPr>
            <a:picLocks noChangeAspect="1"/>
          </p:cNvPicPr>
          <p:nvPr/>
        </p:nvPicPr>
        <p:blipFill>
          <a:blip r:embed="rId8"/>
          <a:stretch>
            <a:fillRect/>
          </a:stretch>
        </p:blipFill>
        <p:spPr>
          <a:xfrm rot="20331397" flipH="1">
            <a:off x="-552242" y="4590008"/>
            <a:ext cx="2928522" cy="2401593"/>
          </a:xfrm>
          <a:prstGeom prst="rect">
            <a:avLst/>
          </a:prstGeom>
        </p:spPr>
      </p:pic>
    </p:spTree>
    <p:extLst>
      <p:ext uri="{BB962C8B-B14F-4D97-AF65-F5344CB8AC3E}">
        <p14:creationId xmlns:p14="http://schemas.microsoft.com/office/powerpoint/2010/main" val="3575262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5348" y="860584"/>
            <a:ext cx="1965960"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Accident</a:t>
            </a:r>
          </a:p>
        </p:txBody>
      </p:sp>
      <p:sp>
        <p:nvSpPr>
          <p:cNvPr id="9" name="TextBox 18"/>
          <p:cNvSpPr txBox="1"/>
          <p:nvPr/>
        </p:nvSpPr>
        <p:spPr>
          <a:xfrm>
            <a:off x="875424" y="2070952"/>
            <a:ext cx="3405112" cy="625171"/>
          </a:xfrm>
          <a:prstGeom prst="rect">
            <a:avLst/>
          </a:prstGeom>
          <a:noFill/>
        </p:spPr>
        <p:txBody>
          <a:bodyPr wrap="square" rtlCol="0">
            <a:spAutoFit/>
          </a:bodyPr>
          <a:lstStyle/>
          <a:p>
            <a:pPr>
              <a:lnSpc>
                <a:spcPct val="130000"/>
              </a:lnSpc>
            </a:pPr>
            <a:r>
              <a:rPr lang="en-US" altLang="zh-CN" sz="1400" dirty="0">
                <a:latin typeface="微软雅黑" panose="020B0503020204020204" charset="-122"/>
                <a:ea typeface="微软雅黑" panose="020B0503020204020204" charset="-122"/>
                <a:cs typeface="Levenim MT" pitchFamily="2" charset="-79"/>
              </a:rPr>
              <a:t>Specific information about the accident.</a:t>
            </a:r>
          </a:p>
        </p:txBody>
      </p:sp>
      <p:pic>
        <p:nvPicPr>
          <p:cNvPr id="3" name="图片 2" descr="GetImage"/>
          <p:cNvPicPr>
            <a:picLocks noChangeAspect="1"/>
          </p:cNvPicPr>
          <p:nvPr/>
        </p:nvPicPr>
        <p:blipFill>
          <a:blip r:embed="rId2"/>
          <a:stretch>
            <a:fillRect/>
          </a:stretch>
        </p:blipFill>
        <p:spPr>
          <a:xfrm>
            <a:off x="4863465" y="699135"/>
            <a:ext cx="3761899" cy="431673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81E19D55-CF43-084F-9FB0-951518B2410C}"/>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1A4646EF-72F8-FF46-BC31-4555E585C94C}"/>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B4EAF544-7E7E-844A-8BA3-676698AAF282}"/>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4AE41387-B88B-9D49-9202-09283A94C4DF}"/>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2E3A868F-6DC6-ED41-B891-61395E06C6CE}"/>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AC226449-6497-BD45-B240-F67F98FB3B00}"/>
              </a:ext>
            </a:extLst>
          </p:cNvPr>
          <p:cNvPicPr>
            <a:picLocks noChangeAspect="1"/>
          </p:cNvPicPr>
          <p:nvPr/>
        </p:nvPicPr>
        <p:blipFill>
          <a:blip r:embed="rId8"/>
          <a:stretch>
            <a:fillRect/>
          </a:stretch>
        </p:blipFill>
        <p:spPr>
          <a:xfrm rot="20331397" flipH="1">
            <a:off x="-242444" y="2729330"/>
            <a:ext cx="4236626" cy="3474330"/>
          </a:xfrm>
          <a:prstGeom prst="rect">
            <a:avLst/>
          </a:prstGeom>
        </p:spPr>
      </p:pic>
    </p:spTree>
    <p:extLst>
      <p:ext uri="{BB962C8B-B14F-4D97-AF65-F5344CB8AC3E}">
        <p14:creationId xmlns:p14="http://schemas.microsoft.com/office/powerpoint/2010/main" val="87413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49642" y="875348"/>
            <a:ext cx="1338263"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Chart</a:t>
            </a:r>
          </a:p>
        </p:txBody>
      </p:sp>
      <p:sp>
        <p:nvSpPr>
          <p:cNvPr id="9" name="TextBox 18"/>
          <p:cNvSpPr txBox="1"/>
          <p:nvPr/>
        </p:nvSpPr>
        <p:spPr>
          <a:xfrm>
            <a:off x="868280" y="2070952"/>
            <a:ext cx="2952598" cy="417358"/>
          </a:xfrm>
          <a:prstGeom prst="rect">
            <a:avLst/>
          </a:prstGeom>
          <a:noFill/>
        </p:spPr>
        <p:txBody>
          <a:bodyPr wrap="square" rtlCol="0">
            <a:spAutoFit/>
          </a:bodyPr>
          <a:lstStyle/>
          <a:p>
            <a:pPr>
              <a:lnSpc>
                <a:spcPct val="130000"/>
              </a:lnSpc>
            </a:pPr>
            <a:r>
              <a:rPr lang="en-US" altLang="zh-CN" sz="1800" dirty="0">
                <a:latin typeface="微软雅黑" panose="020B0503020204020204" charset="-122"/>
                <a:ea typeface="微软雅黑" panose="020B0503020204020204" charset="-122"/>
                <a:cs typeface="Levenim MT" pitchFamily="2" charset="-79"/>
              </a:rPr>
              <a:t>To present visual results.</a:t>
            </a:r>
          </a:p>
        </p:txBody>
      </p:sp>
      <p:pic>
        <p:nvPicPr>
          <p:cNvPr id="3" name="图片 2" descr="GetImage"/>
          <p:cNvPicPr>
            <a:picLocks noChangeAspect="1"/>
          </p:cNvPicPr>
          <p:nvPr/>
        </p:nvPicPr>
        <p:blipFill>
          <a:blip r:embed="rId2"/>
          <a:stretch>
            <a:fillRect/>
          </a:stretch>
        </p:blipFill>
        <p:spPr>
          <a:xfrm>
            <a:off x="949816" y="2612881"/>
            <a:ext cx="5295900" cy="19240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D25A21E4-9E43-D54E-AC51-A433CB370853}"/>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8322950D-D5A4-7B4D-AE2E-DAA1B4CC8C40}"/>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D6AC29D5-AB7C-9B4A-9BFA-2254535BE3F0}"/>
              </a:ext>
            </a:extLst>
          </p:cNvPr>
          <p:cNvPicPr>
            <a:picLocks noChangeAspect="1"/>
          </p:cNvPicPr>
          <p:nvPr/>
        </p:nvPicPr>
        <p:blipFill>
          <a:blip r:embed="rId5"/>
          <a:stretch>
            <a:fillRect/>
          </a:stretch>
        </p:blipFill>
        <p:spPr>
          <a:xfrm>
            <a:off x="8322677" y="2857500"/>
            <a:ext cx="2155911" cy="3405809"/>
          </a:xfrm>
          <a:prstGeom prst="rect">
            <a:avLst/>
          </a:prstGeom>
        </p:spPr>
      </p:pic>
      <p:pic>
        <p:nvPicPr>
          <p:cNvPr id="10" name="图片 9">
            <a:extLst>
              <a:ext uri="{FF2B5EF4-FFF2-40B4-BE49-F238E27FC236}">
                <a16:creationId xmlns:a16="http://schemas.microsoft.com/office/drawing/2014/main" id="{59D7C16E-9D7F-CC4B-A3DC-7B34EE8D403D}"/>
              </a:ext>
            </a:extLst>
          </p:cNvPr>
          <p:cNvPicPr>
            <a:picLocks noChangeAspect="1"/>
          </p:cNvPicPr>
          <p:nvPr/>
        </p:nvPicPr>
        <p:blipFill>
          <a:blip r:embed="rId6"/>
          <a:stretch>
            <a:fillRect/>
          </a:stretch>
        </p:blipFill>
        <p:spPr>
          <a:xfrm>
            <a:off x="6604286" y="4771822"/>
            <a:ext cx="3402380" cy="1587590"/>
          </a:xfrm>
          <a:prstGeom prst="rect">
            <a:avLst/>
          </a:prstGeom>
        </p:spPr>
      </p:pic>
      <p:pic>
        <p:nvPicPr>
          <p:cNvPr id="11" name="图片 10">
            <a:extLst>
              <a:ext uri="{FF2B5EF4-FFF2-40B4-BE49-F238E27FC236}">
                <a16:creationId xmlns:a16="http://schemas.microsoft.com/office/drawing/2014/main" id="{5D673A6A-F518-6F44-B913-81C2B610DA88}"/>
              </a:ext>
            </a:extLst>
          </p:cNvPr>
          <p:cNvPicPr>
            <a:picLocks noChangeAspect="1"/>
          </p:cNvPicPr>
          <p:nvPr/>
        </p:nvPicPr>
        <p:blipFill>
          <a:blip r:embed="rId7"/>
          <a:stretch>
            <a:fillRect/>
          </a:stretch>
        </p:blipFill>
        <p:spPr>
          <a:xfrm>
            <a:off x="6604286" y="0"/>
            <a:ext cx="3180144" cy="1641731"/>
          </a:xfrm>
          <a:prstGeom prst="rect">
            <a:avLst/>
          </a:prstGeom>
        </p:spPr>
      </p:pic>
      <p:pic>
        <p:nvPicPr>
          <p:cNvPr id="12" name="图片 11">
            <a:extLst>
              <a:ext uri="{FF2B5EF4-FFF2-40B4-BE49-F238E27FC236}">
                <a16:creationId xmlns:a16="http://schemas.microsoft.com/office/drawing/2014/main" id="{A60D866A-CF14-3E4B-BC50-BA0CE8F54A2B}"/>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2474698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90111" y="860584"/>
            <a:ext cx="454818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MachineLearningModel</a:t>
            </a:r>
          </a:p>
        </p:txBody>
      </p:sp>
      <p:sp>
        <p:nvSpPr>
          <p:cNvPr id="9" name="TextBox 18"/>
          <p:cNvSpPr txBox="1"/>
          <p:nvPr/>
        </p:nvSpPr>
        <p:spPr>
          <a:xfrm>
            <a:off x="890111" y="2148841"/>
            <a:ext cx="7790902" cy="701346"/>
          </a:xfrm>
          <a:prstGeom prst="rect">
            <a:avLst/>
          </a:prstGeom>
          <a:noFill/>
        </p:spPr>
        <p:txBody>
          <a:bodyPr wrap="square" rtlCol="0">
            <a:spAutoFit/>
          </a:bodyPr>
          <a:lstStyle/>
          <a:p>
            <a:pPr>
              <a:lnSpc>
                <a:spcPct val="130000"/>
              </a:lnSpc>
            </a:pPr>
            <a:r>
              <a:rPr lang="en-US" altLang="zh-CN" sz="1600" dirty="0">
                <a:latin typeface="微软雅黑" panose="020B0503020204020204" charset="-122"/>
                <a:ea typeface="微软雅黑" panose="020B0503020204020204" charset="-122"/>
                <a:cs typeface="Levenim MT" pitchFamily="2" charset="-79"/>
              </a:rPr>
              <a:t>A Machine Learn Model is</a:t>
            </a:r>
            <a:r>
              <a:rPr lang="zh-CN" altLang="en-US" sz="1600" dirty="0">
                <a:latin typeface="微软雅黑" panose="020B0503020204020204" charset="-122"/>
                <a:ea typeface="微软雅黑" panose="020B0503020204020204" charset="-122"/>
                <a:cs typeface="Levenim MT" pitchFamily="2" charset="-79"/>
              </a:rPr>
              <a:t> </a:t>
            </a:r>
            <a:r>
              <a:rPr lang="en-US" altLang="zh-CN" sz="1600" dirty="0">
                <a:latin typeface="微软雅黑" panose="020B0503020204020204" charset="-122"/>
                <a:ea typeface="微软雅黑" panose="020B0503020204020204" charset="-122"/>
                <a:cs typeface="Levenim MT" pitchFamily="2" charset="-79"/>
              </a:rPr>
              <a:t>going</a:t>
            </a:r>
            <a:r>
              <a:rPr lang="zh-CN" altLang="en-US" sz="1600" dirty="0">
                <a:latin typeface="微软雅黑" panose="020B0503020204020204" charset="-122"/>
                <a:ea typeface="微软雅黑" panose="020B0503020204020204" charset="-122"/>
                <a:cs typeface="Levenim MT" pitchFamily="2" charset="-79"/>
              </a:rPr>
              <a:t> </a:t>
            </a:r>
            <a:r>
              <a:rPr lang="en-US" altLang="zh-CN" sz="1600" dirty="0">
                <a:latin typeface="微软雅黑" panose="020B0503020204020204" charset="-122"/>
                <a:ea typeface="微软雅黑" panose="020B0503020204020204" charset="-122"/>
                <a:cs typeface="Levenim MT" pitchFamily="2" charset="-79"/>
              </a:rPr>
              <a:t>to predict </a:t>
            </a:r>
            <a:r>
              <a:rPr lang="zh-CN" altLang="en-US" sz="1600" dirty="0">
                <a:latin typeface="微软雅黑" panose="020B0503020204020204" charset="-122"/>
                <a:ea typeface="微软雅黑" panose="020B0503020204020204" charset="-122"/>
                <a:cs typeface="Levenim MT" pitchFamily="2" charset="-79"/>
                <a:sym typeface="+mn-ea"/>
              </a:rPr>
              <a:t>the severity of an inciden</a:t>
            </a:r>
            <a:r>
              <a:rPr lang="en-US" altLang="zh-CN" sz="1600" dirty="0">
                <a:latin typeface="微软雅黑" panose="020B0503020204020204" charset="-122"/>
                <a:ea typeface="微软雅黑" panose="020B0503020204020204" charset="-122"/>
                <a:cs typeface="Levenim MT" pitchFamily="2" charset="-79"/>
                <a:sym typeface="+mn-ea"/>
              </a:rPr>
              <a:t>t and the probability of an accident occurring under specified conditions.</a:t>
            </a:r>
          </a:p>
        </p:txBody>
      </p:sp>
      <p:pic>
        <p:nvPicPr>
          <p:cNvPr id="2" name="图片 1" descr="GetImage"/>
          <p:cNvPicPr>
            <a:picLocks noChangeAspect="1"/>
          </p:cNvPicPr>
          <p:nvPr/>
        </p:nvPicPr>
        <p:blipFill>
          <a:blip r:embed="rId2"/>
          <a:stretch>
            <a:fillRect/>
          </a:stretch>
        </p:blipFill>
        <p:spPr>
          <a:xfrm>
            <a:off x="2137612" y="3021941"/>
            <a:ext cx="5295900" cy="20764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2CFD7D44-397F-224F-B22F-3FECE731BD7C}"/>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D5FFBA29-517C-FB4A-9511-DCD26D0EE118}"/>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9925BA37-29AA-124F-87E3-93A7282C06C1}"/>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018B860F-73C6-7149-B261-B7D498DAB639}"/>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9C97B6FA-5BC7-B04B-86A5-501C99400F72}"/>
              </a:ext>
            </a:extLst>
          </p:cNvPr>
          <p:cNvPicPr>
            <a:picLocks noChangeAspect="1"/>
          </p:cNvPicPr>
          <p:nvPr/>
        </p:nvPicPr>
        <p:blipFill>
          <a:blip r:embed="rId7"/>
          <a:stretch>
            <a:fillRect/>
          </a:stretch>
        </p:blipFill>
        <p:spPr>
          <a:xfrm>
            <a:off x="6663817" y="167707"/>
            <a:ext cx="3180144" cy="1641731"/>
          </a:xfrm>
          <a:prstGeom prst="rect">
            <a:avLst/>
          </a:prstGeom>
        </p:spPr>
      </p:pic>
      <p:pic>
        <p:nvPicPr>
          <p:cNvPr id="12" name="图片 11">
            <a:extLst>
              <a:ext uri="{FF2B5EF4-FFF2-40B4-BE49-F238E27FC236}">
                <a16:creationId xmlns:a16="http://schemas.microsoft.com/office/drawing/2014/main" id="{E286A65F-090C-0F45-8E93-202F98D0ADDF}"/>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3942483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5347" y="860584"/>
            <a:ext cx="227361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Sufferer</a:t>
            </a:r>
          </a:p>
        </p:txBody>
      </p:sp>
      <p:sp>
        <p:nvSpPr>
          <p:cNvPr id="9" name="TextBox 18"/>
          <p:cNvSpPr txBox="1"/>
          <p:nvPr/>
        </p:nvSpPr>
        <p:spPr>
          <a:xfrm>
            <a:off x="875424" y="2070952"/>
            <a:ext cx="2952598" cy="381258"/>
          </a:xfrm>
          <a:prstGeom prst="rect">
            <a:avLst/>
          </a:prstGeom>
          <a:noFill/>
        </p:spPr>
        <p:txBody>
          <a:bodyPr wrap="square" rtlCol="0">
            <a:spAutoFit/>
          </a:bodyPr>
          <a:lstStyle/>
          <a:p>
            <a:pPr>
              <a:lnSpc>
                <a:spcPct val="130000"/>
              </a:lnSpc>
            </a:pPr>
            <a:r>
              <a:rPr lang="en-US" altLang="zh-CN" sz="1600" dirty="0">
                <a:latin typeface="微软雅黑" panose="020B0503020204020204" charset="-122"/>
                <a:ea typeface="微软雅黑" panose="020B0503020204020204" charset="-122"/>
                <a:cs typeface="Levenim MT" pitchFamily="2" charset="-79"/>
              </a:rPr>
              <a:t>The person in accident.</a:t>
            </a:r>
          </a:p>
        </p:txBody>
      </p:sp>
      <p:pic>
        <p:nvPicPr>
          <p:cNvPr id="2" name="图片 1" descr="GetImage"/>
          <p:cNvPicPr>
            <a:picLocks noChangeAspect="1"/>
          </p:cNvPicPr>
          <p:nvPr/>
        </p:nvPicPr>
        <p:blipFill>
          <a:blip r:embed="rId2"/>
          <a:stretch>
            <a:fillRect/>
          </a:stretch>
        </p:blipFill>
        <p:spPr>
          <a:xfrm>
            <a:off x="3828022" y="1225084"/>
            <a:ext cx="4839454" cy="38646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224E7DD9-4E4B-F64B-A395-67877A4063CB}"/>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B0DA6E32-6C71-2B4C-9F70-FA743BE4B74A}"/>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52D9C024-0F32-294A-9C43-E7F7F25A3326}"/>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21A76259-DED6-5A46-81BC-E821B51CBA1E}"/>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707D8EBD-2D08-9748-A841-A5B3526B3898}"/>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6BC7F343-364D-9945-A8FE-331A31CF7D53}"/>
              </a:ext>
            </a:extLst>
          </p:cNvPr>
          <p:cNvPicPr>
            <a:picLocks noChangeAspect="1"/>
          </p:cNvPicPr>
          <p:nvPr/>
        </p:nvPicPr>
        <p:blipFill>
          <a:blip r:embed="rId8"/>
          <a:stretch>
            <a:fillRect/>
          </a:stretch>
        </p:blipFill>
        <p:spPr>
          <a:xfrm rot="20331397" flipH="1">
            <a:off x="-294253" y="3273561"/>
            <a:ext cx="2928522" cy="2401593"/>
          </a:xfrm>
          <a:prstGeom prst="rect">
            <a:avLst/>
          </a:prstGeom>
        </p:spPr>
      </p:pic>
    </p:spTree>
    <p:extLst>
      <p:ext uri="{BB962C8B-B14F-4D97-AF65-F5344CB8AC3E}">
        <p14:creationId xmlns:p14="http://schemas.microsoft.com/office/powerpoint/2010/main" val="2371700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37736" y="837724"/>
            <a:ext cx="454818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Vehicles</a:t>
            </a:r>
          </a:p>
        </p:txBody>
      </p:sp>
      <p:sp>
        <p:nvSpPr>
          <p:cNvPr id="9" name="TextBox 18"/>
          <p:cNvSpPr txBox="1"/>
          <p:nvPr/>
        </p:nvSpPr>
        <p:spPr>
          <a:xfrm>
            <a:off x="937736" y="1595364"/>
            <a:ext cx="2952598" cy="381258"/>
          </a:xfrm>
          <a:prstGeom prst="rect">
            <a:avLst/>
          </a:prstGeom>
          <a:noFill/>
        </p:spPr>
        <p:txBody>
          <a:bodyPr wrap="square" rtlCol="0">
            <a:spAutoFit/>
          </a:bodyPr>
          <a:lstStyle/>
          <a:p>
            <a:pPr>
              <a:lnSpc>
                <a:spcPct val="130000"/>
              </a:lnSpc>
            </a:pPr>
            <a:r>
              <a:rPr lang="en-US" altLang="zh-CN" sz="1600" dirty="0">
                <a:latin typeface="微软雅黑" panose="020B0503020204020204" charset="-122"/>
                <a:ea typeface="微软雅黑" panose="020B0503020204020204" charset="-122"/>
                <a:cs typeface="Levenim MT" pitchFamily="2" charset="-79"/>
              </a:rPr>
              <a:t>The vehicles in accident.</a:t>
            </a:r>
          </a:p>
        </p:txBody>
      </p:sp>
      <p:pic>
        <p:nvPicPr>
          <p:cNvPr id="3" name="图片 2" descr="GetImage"/>
          <p:cNvPicPr>
            <a:picLocks noChangeAspect="1"/>
          </p:cNvPicPr>
          <p:nvPr/>
        </p:nvPicPr>
        <p:blipFill>
          <a:blip r:embed="rId2"/>
          <a:stretch>
            <a:fillRect/>
          </a:stretch>
        </p:blipFill>
        <p:spPr>
          <a:xfrm>
            <a:off x="937736" y="2375489"/>
            <a:ext cx="5295900" cy="22479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99B33039-C19C-ED44-8D7D-9586A121C794}"/>
              </a:ext>
            </a:extLst>
          </p:cNvPr>
          <p:cNvPicPr>
            <a:picLocks noChangeAspect="1"/>
          </p:cNvPicPr>
          <p:nvPr/>
        </p:nvPicPr>
        <p:blipFill>
          <a:blip r:embed="rId3"/>
          <a:stretch>
            <a:fillRect/>
          </a:stretch>
        </p:blipFill>
        <p:spPr>
          <a:xfrm rot="2219382">
            <a:off x="9725758" y="4898162"/>
            <a:ext cx="3784821" cy="2624763"/>
          </a:xfrm>
          <a:prstGeom prst="rect">
            <a:avLst/>
          </a:prstGeom>
        </p:spPr>
      </p:pic>
      <p:pic>
        <p:nvPicPr>
          <p:cNvPr id="6" name="图片 5">
            <a:extLst>
              <a:ext uri="{FF2B5EF4-FFF2-40B4-BE49-F238E27FC236}">
                <a16:creationId xmlns:a16="http://schemas.microsoft.com/office/drawing/2014/main" id="{FE0F123C-567C-674A-A523-31B8EF0E8284}"/>
              </a:ext>
            </a:extLst>
          </p:cNvPr>
          <p:cNvPicPr>
            <a:picLocks noChangeAspect="1"/>
          </p:cNvPicPr>
          <p:nvPr/>
        </p:nvPicPr>
        <p:blipFill>
          <a:blip r:embed="rId4"/>
          <a:stretch>
            <a:fillRect/>
          </a:stretch>
        </p:blipFill>
        <p:spPr>
          <a:xfrm>
            <a:off x="560539" y="988573"/>
            <a:ext cx="314808" cy="327099"/>
          </a:xfrm>
          <a:prstGeom prst="rect">
            <a:avLst/>
          </a:prstGeom>
        </p:spPr>
      </p:pic>
      <p:pic>
        <p:nvPicPr>
          <p:cNvPr id="8" name="图片 7">
            <a:extLst>
              <a:ext uri="{FF2B5EF4-FFF2-40B4-BE49-F238E27FC236}">
                <a16:creationId xmlns:a16="http://schemas.microsoft.com/office/drawing/2014/main" id="{81797282-9597-A14B-83C8-FB15B844304F}"/>
              </a:ext>
            </a:extLst>
          </p:cNvPr>
          <p:cNvPicPr>
            <a:picLocks noChangeAspect="1"/>
          </p:cNvPicPr>
          <p:nvPr/>
        </p:nvPicPr>
        <p:blipFill>
          <a:blip r:embed="rId5"/>
          <a:stretch>
            <a:fillRect/>
          </a:stretch>
        </p:blipFill>
        <p:spPr>
          <a:xfrm>
            <a:off x="-2153686" y="-1275209"/>
            <a:ext cx="2907733" cy="1745988"/>
          </a:xfrm>
          <a:prstGeom prst="rect">
            <a:avLst/>
          </a:prstGeom>
        </p:spPr>
      </p:pic>
      <p:pic>
        <p:nvPicPr>
          <p:cNvPr id="10" name="图片 9">
            <a:extLst>
              <a:ext uri="{FF2B5EF4-FFF2-40B4-BE49-F238E27FC236}">
                <a16:creationId xmlns:a16="http://schemas.microsoft.com/office/drawing/2014/main" id="{E1EE8D22-998B-B946-9FDD-283C75718174}"/>
              </a:ext>
            </a:extLst>
          </p:cNvPr>
          <p:cNvPicPr>
            <a:picLocks noChangeAspect="1"/>
          </p:cNvPicPr>
          <p:nvPr/>
        </p:nvPicPr>
        <p:blipFill>
          <a:blip r:embed="rId6"/>
          <a:stretch>
            <a:fillRect/>
          </a:stretch>
        </p:blipFill>
        <p:spPr>
          <a:xfrm>
            <a:off x="7041812" y="584624"/>
            <a:ext cx="3180143" cy="5023844"/>
          </a:xfrm>
          <a:prstGeom prst="rect">
            <a:avLst/>
          </a:prstGeom>
        </p:spPr>
      </p:pic>
      <p:pic>
        <p:nvPicPr>
          <p:cNvPr id="12" name="图片 11">
            <a:extLst>
              <a:ext uri="{FF2B5EF4-FFF2-40B4-BE49-F238E27FC236}">
                <a16:creationId xmlns:a16="http://schemas.microsoft.com/office/drawing/2014/main" id="{A80249BB-D1E2-0C46-B703-304DAA3F57E5}"/>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3" name="图片 12">
            <a:extLst>
              <a:ext uri="{FF2B5EF4-FFF2-40B4-BE49-F238E27FC236}">
                <a16:creationId xmlns:a16="http://schemas.microsoft.com/office/drawing/2014/main" id="{50889036-F28C-2344-AE76-4EB54C08F9EC}"/>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24913395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16530" y="2329577"/>
            <a:ext cx="4645105" cy="553998"/>
          </a:xfrm>
          <a:prstGeom prst="rect">
            <a:avLst/>
          </a:prstGeom>
          <a:noFill/>
        </p:spPr>
        <p:txBody>
          <a:bodyPr wrap="square" rtlCol="0">
            <a:spAutoFit/>
          </a:bodyPr>
          <a:lstStyle/>
          <a:p>
            <a:r>
              <a:rPr lang="en-US" altLang="zh-CN" sz="3000" b="1" dirty="0">
                <a:latin typeface="微软雅黑" panose="020B0503020204020204" charset="-122"/>
                <a:ea typeface="微软雅黑" panose="020B0503020204020204" charset="-122"/>
              </a:rPr>
              <a:t>S</a:t>
            </a:r>
            <a:r>
              <a:rPr sz="3000" b="1" dirty="0">
                <a:latin typeface="微软雅黑" panose="020B0503020204020204" charset="-122"/>
                <a:ea typeface="微软雅黑" panose="020B0503020204020204" charset="-122"/>
              </a:rPr>
              <a:t>equence </a:t>
            </a:r>
            <a:r>
              <a:rPr lang="en-US" sz="3000" b="1" dirty="0">
                <a:latin typeface="微软雅黑" panose="020B0503020204020204" charset="-122"/>
                <a:ea typeface="微软雅黑" panose="020B0503020204020204" charset="-122"/>
              </a:rPr>
              <a:t>Diagram</a:t>
            </a:r>
          </a:p>
        </p:txBody>
      </p:sp>
      <p:pic>
        <p:nvPicPr>
          <p:cNvPr id="4" name="图片 3">
            <a:extLst>
              <a:ext uri="{FF2B5EF4-FFF2-40B4-BE49-F238E27FC236}">
                <a16:creationId xmlns:a16="http://schemas.microsoft.com/office/drawing/2014/main" id="{83480400-C716-5145-BCD7-78991E05B28F}"/>
              </a:ext>
            </a:extLst>
          </p:cNvPr>
          <p:cNvPicPr>
            <a:picLocks noChangeAspect="1"/>
          </p:cNvPicPr>
          <p:nvPr/>
        </p:nvPicPr>
        <p:blipFill>
          <a:blip r:embed="rId2"/>
          <a:stretch>
            <a:fillRect/>
          </a:stretch>
        </p:blipFill>
        <p:spPr>
          <a:xfrm rot="663878">
            <a:off x="3994027" y="1839680"/>
            <a:ext cx="6280318" cy="4355383"/>
          </a:xfrm>
          <a:prstGeom prst="rect">
            <a:avLst/>
          </a:prstGeom>
        </p:spPr>
      </p:pic>
    </p:spTree>
    <p:extLst>
      <p:ext uri="{BB962C8B-B14F-4D97-AF65-F5344CB8AC3E}">
        <p14:creationId xmlns:p14="http://schemas.microsoft.com/office/powerpoint/2010/main" val="336248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48265" y="870976"/>
            <a:ext cx="3002204"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Visualize</a:t>
            </a:r>
          </a:p>
        </p:txBody>
      </p:sp>
      <p:pic>
        <p:nvPicPr>
          <p:cNvPr id="2" name="图片 1" descr="GetImage"/>
          <p:cNvPicPr>
            <a:picLocks noChangeAspect="1"/>
          </p:cNvPicPr>
          <p:nvPr/>
        </p:nvPicPr>
        <p:blipFill>
          <a:blip r:embed="rId2"/>
          <a:stretch>
            <a:fillRect/>
          </a:stretch>
        </p:blipFill>
        <p:spPr>
          <a:xfrm>
            <a:off x="3750469" y="517684"/>
            <a:ext cx="4844891" cy="4680109"/>
          </a:xfrm>
          <a:prstGeom prst="rect">
            <a:avLst/>
          </a:prstGeom>
        </p:spPr>
      </p:pic>
      <p:sp>
        <p:nvSpPr>
          <p:cNvPr id="4" name="TextBox 18"/>
          <p:cNvSpPr txBox="1"/>
          <p:nvPr/>
        </p:nvSpPr>
        <p:spPr>
          <a:xfrm>
            <a:off x="748264" y="2418615"/>
            <a:ext cx="3140829" cy="1497654"/>
          </a:xfrm>
          <a:prstGeom prst="rect">
            <a:avLst/>
          </a:prstGeom>
          <a:noFill/>
        </p:spPr>
        <p:txBody>
          <a:bodyPr wrap="square" rtlCol="0">
            <a:spAutoFit/>
          </a:bodyPr>
          <a:lstStyle/>
          <a:p>
            <a:pPr>
              <a:lnSpc>
                <a:spcPct val="130000"/>
              </a:lnSpc>
            </a:pPr>
            <a:r>
              <a:rPr lang="zh-CN" altLang="en-US" sz="1800" dirty="0">
                <a:latin typeface="微软雅黑" panose="020B0503020204020204" charset="-122"/>
                <a:ea typeface="微软雅黑" panose="020B0503020204020204" charset="-122"/>
                <a:cs typeface="Levenim MT" pitchFamily="2" charset="-79"/>
              </a:rPr>
              <a:t>Users can query the specified range of accidents</a:t>
            </a:r>
            <a:r>
              <a:rPr lang="en-US" altLang="zh-CN" sz="1800" dirty="0">
                <a:latin typeface="微软雅黑" panose="020B0503020204020204" charset="-122"/>
                <a:ea typeface="微软雅黑" panose="020B0503020204020204" charset="-122"/>
                <a:cs typeface="Levenim MT" pitchFamily="2" charset="-79"/>
              </a:rPr>
              <a:t>, then </a:t>
            </a:r>
            <a:r>
              <a:rPr lang="zh-CN" altLang="en-US" sz="1800" dirty="0">
                <a:latin typeface="微软雅黑" panose="020B0503020204020204" charset="-122"/>
                <a:ea typeface="微软雅黑" panose="020B0503020204020204" charset="-122"/>
                <a:cs typeface="Levenim MT" pitchFamily="2" charset="-79"/>
              </a:rPr>
              <a:t>get a visual map</a:t>
            </a:r>
            <a:r>
              <a:rPr lang="en-US" altLang="zh-CN" sz="1800" dirty="0">
                <a:latin typeface="微软雅黑" panose="020B0503020204020204" charset="-122"/>
                <a:ea typeface="微软雅黑" panose="020B0503020204020204" charset="-122"/>
                <a:cs typeface="Levenim MT" pitchFamily="2" charset="-79"/>
              </a:rPr>
              <a:t>.</a:t>
            </a:r>
          </a:p>
        </p:txBody>
      </p:sp>
      <p:pic>
        <p:nvPicPr>
          <p:cNvPr id="5" name="图片 4">
            <a:extLst>
              <a:ext uri="{FF2B5EF4-FFF2-40B4-BE49-F238E27FC236}">
                <a16:creationId xmlns:a16="http://schemas.microsoft.com/office/drawing/2014/main" id="{40A02CEA-4632-1941-A8D5-11E07245010B}"/>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C7D4C04D-A4EA-294B-8727-5222B87861F8}"/>
              </a:ext>
            </a:extLst>
          </p:cNvPr>
          <p:cNvPicPr>
            <a:picLocks noChangeAspect="1"/>
          </p:cNvPicPr>
          <p:nvPr/>
        </p:nvPicPr>
        <p:blipFill>
          <a:blip r:embed="rId4"/>
          <a:stretch>
            <a:fillRect/>
          </a:stretch>
        </p:blipFill>
        <p:spPr>
          <a:xfrm>
            <a:off x="-799464" y="-757415"/>
            <a:ext cx="2907733" cy="1745988"/>
          </a:xfrm>
          <a:prstGeom prst="rect">
            <a:avLst/>
          </a:prstGeom>
        </p:spPr>
      </p:pic>
      <p:pic>
        <p:nvPicPr>
          <p:cNvPr id="8" name="图片 7">
            <a:extLst>
              <a:ext uri="{FF2B5EF4-FFF2-40B4-BE49-F238E27FC236}">
                <a16:creationId xmlns:a16="http://schemas.microsoft.com/office/drawing/2014/main" id="{15911055-DE16-AE4D-8FA6-FC806B15AE00}"/>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39B9786A-3BF7-8646-9726-A934C626A4A3}"/>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0" name="图片 9">
            <a:extLst>
              <a:ext uri="{FF2B5EF4-FFF2-40B4-BE49-F238E27FC236}">
                <a16:creationId xmlns:a16="http://schemas.microsoft.com/office/drawing/2014/main" id="{D7613B73-F428-2E4E-8BAD-E8817F5697D0}"/>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1" name="图片 10">
            <a:extLst>
              <a:ext uri="{FF2B5EF4-FFF2-40B4-BE49-F238E27FC236}">
                <a16:creationId xmlns:a16="http://schemas.microsoft.com/office/drawing/2014/main" id="{7F6E1DA4-BB46-2D4D-8BFC-6D42050971C7}"/>
              </a:ext>
            </a:extLst>
          </p:cNvPr>
          <p:cNvPicPr>
            <a:picLocks noChangeAspect="1"/>
          </p:cNvPicPr>
          <p:nvPr/>
        </p:nvPicPr>
        <p:blipFill>
          <a:blip r:embed="rId8"/>
          <a:stretch>
            <a:fillRect/>
          </a:stretch>
        </p:blipFill>
        <p:spPr>
          <a:xfrm rot="20331397" flipH="1">
            <a:off x="-207547" y="3818416"/>
            <a:ext cx="2928522" cy="2401593"/>
          </a:xfrm>
          <a:prstGeom prst="rect">
            <a:avLst/>
          </a:prstGeom>
        </p:spPr>
      </p:pic>
    </p:spTree>
    <p:extLst>
      <p:ext uri="{BB962C8B-B14F-4D97-AF65-F5344CB8AC3E}">
        <p14:creationId xmlns:p14="http://schemas.microsoft.com/office/powerpoint/2010/main" val="4268493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03497" y="870976"/>
            <a:ext cx="454818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Upload</a:t>
            </a:r>
          </a:p>
        </p:txBody>
      </p:sp>
      <p:sp>
        <p:nvSpPr>
          <p:cNvPr id="4" name="TextBox 18"/>
          <p:cNvSpPr txBox="1"/>
          <p:nvPr/>
        </p:nvSpPr>
        <p:spPr>
          <a:xfrm>
            <a:off x="703497" y="2475289"/>
            <a:ext cx="2952598" cy="1137556"/>
          </a:xfrm>
          <a:prstGeom prst="rect">
            <a:avLst/>
          </a:prstGeom>
          <a:noFill/>
        </p:spPr>
        <p:txBody>
          <a:bodyPr wrap="square" rtlCol="0">
            <a:spAutoFit/>
          </a:bodyPr>
          <a:lstStyle/>
          <a:p>
            <a:pPr>
              <a:lnSpc>
                <a:spcPct val="130000"/>
              </a:lnSpc>
            </a:pPr>
            <a:r>
              <a:rPr lang="zh-CN" altLang="en-US" sz="1800" dirty="0">
                <a:latin typeface="微软雅黑" panose="020B0503020204020204" charset="-122"/>
                <a:ea typeface="微软雅黑" panose="020B0503020204020204" charset="-122"/>
                <a:cs typeface="Levenim MT" pitchFamily="2" charset="-79"/>
              </a:rPr>
              <a:t>Users can upload accidents through our system</a:t>
            </a:r>
            <a:r>
              <a:rPr lang="en-US" altLang="zh-CN" sz="1800" dirty="0">
                <a:latin typeface="微软雅黑" panose="020B0503020204020204" charset="-122"/>
                <a:ea typeface="微软雅黑" panose="020B0503020204020204" charset="-122"/>
                <a:cs typeface="Levenim MT" pitchFamily="2" charset="-79"/>
              </a:rPr>
              <a:t>.</a:t>
            </a:r>
          </a:p>
        </p:txBody>
      </p:sp>
      <p:pic>
        <p:nvPicPr>
          <p:cNvPr id="3" name="图片 2" descr="GetImage"/>
          <p:cNvPicPr>
            <a:picLocks noChangeAspect="1"/>
          </p:cNvPicPr>
          <p:nvPr/>
        </p:nvPicPr>
        <p:blipFill>
          <a:blip r:embed="rId2"/>
          <a:stretch>
            <a:fillRect/>
          </a:stretch>
        </p:blipFill>
        <p:spPr>
          <a:xfrm>
            <a:off x="3887153" y="593408"/>
            <a:ext cx="4993005" cy="4682014"/>
          </a:xfrm>
          <a:prstGeom prst="rect">
            <a:avLst/>
          </a:prstGeom>
        </p:spPr>
      </p:pic>
      <p:pic>
        <p:nvPicPr>
          <p:cNvPr id="5" name="图片 4">
            <a:extLst>
              <a:ext uri="{FF2B5EF4-FFF2-40B4-BE49-F238E27FC236}">
                <a16:creationId xmlns:a16="http://schemas.microsoft.com/office/drawing/2014/main" id="{EC2FB5AB-A344-D344-AFBF-5C9F0BFE86BC}"/>
              </a:ext>
            </a:extLst>
          </p:cNvPr>
          <p:cNvPicPr>
            <a:picLocks noChangeAspect="1"/>
          </p:cNvPicPr>
          <p:nvPr/>
        </p:nvPicPr>
        <p:blipFill>
          <a:blip r:embed="rId3"/>
          <a:stretch>
            <a:fillRect/>
          </a:stretch>
        </p:blipFill>
        <p:spPr>
          <a:xfrm>
            <a:off x="484339" y="988573"/>
            <a:ext cx="314808" cy="327099"/>
          </a:xfrm>
          <a:prstGeom prst="rect">
            <a:avLst/>
          </a:prstGeom>
        </p:spPr>
      </p:pic>
      <p:pic>
        <p:nvPicPr>
          <p:cNvPr id="6" name="图片 5">
            <a:extLst>
              <a:ext uri="{FF2B5EF4-FFF2-40B4-BE49-F238E27FC236}">
                <a16:creationId xmlns:a16="http://schemas.microsoft.com/office/drawing/2014/main" id="{C1262BBF-98E6-244C-9BCE-B047EB9159D7}"/>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AE2ADE05-D5FB-4F49-9CE5-286A62593415}"/>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56183379-C21B-F648-9892-73203090A150}"/>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0" name="图片 9">
            <a:extLst>
              <a:ext uri="{FF2B5EF4-FFF2-40B4-BE49-F238E27FC236}">
                <a16:creationId xmlns:a16="http://schemas.microsoft.com/office/drawing/2014/main" id="{355DF583-E524-6F42-929E-16D09A8B2FF5}"/>
              </a:ext>
            </a:extLst>
          </p:cNvPr>
          <p:cNvPicPr>
            <a:picLocks noChangeAspect="1"/>
          </p:cNvPicPr>
          <p:nvPr/>
        </p:nvPicPr>
        <p:blipFill>
          <a:blip r:embed="rId7"/>
          <a:stretch>
            <a:fillRect/>
          </a:stretch>
        </p:blipFill>
        <p:spPr>
          <a:xfrm>
            <a:off x="7290086" y="-227458"/>
            <a:ext cx="3180144" cy="1641731"/>
          </a:xfrm>
          <a:prstGeom prst="rect">
            <a:avLst/>
          </a:prstGeom>
        </p:spPr>
      </p:pic>
      <p:pic>
        <p:nvPicPr>
          <p:cNvPr id="11" name="图片 10">
            <a:extLst>
              <a:ext uri="{FF2B5EF4-FFF2-40B4-BE49-F238E27FC236}">
                <a16:creationId xmlns:a16="http://schemas.microsoft.com/office/drawing/2014/main" id="{35628FB5-1FFD-9E4C-AAE6-E9414B01F3AF}"/>
              </a:ext>
            </a:extLst>
          </p:cNvPr>
          <p:cNvPicPr>
            <a:picLocks noChangeAspect="1"/>
          </p:cNvPicPr>
          <p:nvPr/>
        </p:nvPicPr>
        <p:blipFill>
          <a:blip r:embed="rId8"/>
          <a:stretch>
            <a:fillRect/>
          </a:stretch>
        </p:blipFill>
        <p:spPr>
          <a:xfrm rot="20331397" flipH="1">
            <a:off x="152151" y="3643227"/>
            <a:ext cx="2928522" cy="2401593"/>
          </a:xfrm>
          <a:prstGeom prst="rect">
            <a:avLst/>
          </a:prstGeom>
        </p:spPr>
      </p:pic>
    </p:spTree>
    <p:extLst>
      <p:ext uri="{BB962C8B-B14F-4D97-AF65-F5344CB8AC3E}">
        <p14:creationId xmlns:p14="http://schemas.microsoft.com/office/powerpoint/2010/main" val="3017381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93A6E-0F19-4244-86C7-7DED78F901FE}"/>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内容占位符 2">
            <a:extLst>
              <a:ext uri="{FF2B5EF4-FFF2-40B4-BE49-F238E27FC236}">
                <a16:creationId xmlns:a16="http://schemas.microsoft.com/office/drawing/2014/main" id="{31635B6A-FEA4-A347-A26B-AA927EA2C652}"/>
              </a:ext>
            </a:extLst>
          </p:cNvPr>
          <p:cNvSpPr>
            <a:spLocks noGrp="1"/>
          </p:cNvSpPr>
          <p:nvPr>
            <p:ph idx="1"/>
          </p:nvPr>
        </p:nvSpPr>
        <p:spPr>
          <a:xfrm>
            <a:off x="628650" y="1321904"/>
            <a:ext cx="7720965" cy="3596569"/>
          </a:xfrm>
        </p:spPr>
        <p:txBody>
          <a:bodyPr>
            <a:normAutofit fontScale="77500" lnSpcReduction="20000"/>
          </a:bodyPr>
          <a:lstStyle/>
          <a:p>
            <a:r>
              <a:rPr lang="en-US" altLang="zh-CN" dirty="0"/>
              <a:t>From the inv</a:t>
            </a:r>
            <a:r>
              <a:rPr lang="zh-CN" altLang="zh-CN" dirty="0"/>
              <a:t>ention of various types of transportation, the convenience of transportation is accompanied by certain dangers.</a:t>
            </a:r>
          </a:p>
          <a:p>
            <a:r>
              <a:rPr lang="zh-CN" altLang="zh-CN" dirty="0"/>
              <a:t>Our training focuses on statistics, analysis and </a:t>
            </a:r>
            <a:r>
              <a:rPr lang="en-US" altLang="zh-CN" dirty="0"/>
              <a:t>prediction </a:t>
            </a:r>
            <a:r>
              <a:rPr lang="zh-CN" altLang="zh-CN" dirty="0"/>
              <a:t>of traffic accidents. We hope to get some information from the existing data to help our transportation department make better decisions.</a:t>
            </a:r>
          </a:p>
          <a:p>
            <a:r>
              <a:rPr lang="zh-CN" altLang="zh-CN" dirty="0"/>
              <a:t>Machine learning is the core technology we use. We mainly use PCA, LDA, t-SNE, Decision Tree, SVR and other algorithms to reduce, cluster and analyze data, using Python as the main language, using Common Python tools </a:t>
            </a:r>
            <a:r>
              <a:rPr lang="en-US" altLang="zh-CN" dirty="0"/>
              <a:t>such as </a:t>
            </a:r>
            <a:r>
              <a:rPr lang="zh-CN" altLang="zh-CN" dirty="0"/>
              <a:t>Pandas, sklearn</a:t>
            </a:r>
            <a:r>
              <a:rPr lang="en-US" altLang="zh-CN" dirty="0"/>
              <a:t> and</a:t>
            </a:r>
            <a:r>
              <a:rPr lang="zh-CN" altLang="zh-CN" dirty="0"/>
              <a:t> matplotlib </a:t>
            </a:r>
            <a:r>
              <a:rPr lang="en-US" altLang="zh-CN" dirty="0"/>
              <a:t>to </a:t>
            </a:r>
            <a:r>
              <a:rPr lang="zh-CN" altLang="zh-CN" dirty="0"/>
              <a:t>help us </a:t>
            </a:r>
            <a:r>
              <a:rPr lang="en-US" altLang="zh-CN" dirty="0"/>
              <a:t>code</a:t>
            </a:r>
            <a:r>
              <a:rPr lang="zh-CN" altLang="zh-CN" dirty="0"/>
              <a:t>.</a:t>
            </a:r>
          </a:p>
          <a:p>
            <a:r>
              <a:rPr lang="zh-CN" altLang="zh-CN" dirty="0"/>
              <a:t>A variety of rich visualization technologies can visualize abstract figures. On the one hand, we can make the machine learning technology we use more understandable, and on the other hand, the traffic supervision department can better understand the meaning behind the data. We used tools such as Echarts and the Google Maps API to codea series of interactive visualizations based on HTML, CSS, and JavaScript.</a:t>
            </a:r>
          </a:p>
          <a:p>
            <a:r>
              <a:rPr lang="zh-CN" altLang="zh-CN" dirty="0"/>
              <a:t>We also designed and produced a website that simulates the actual usage scenarios of the traffic department and implements a complete interactive process</a:t>
            </a:r>
            <a:r>
              <a:rPr lang="en-US" altLang="zh-CN" dirty="0"/>
              <a:t>, </a:t>
            </a:r>
            <a:r>
              <a:rPr lang="en-US" altLang="zh-CN" dirty="0" err="1"/>
              <a:t>i</a:t>
            </a:r>
            <a:r>
              <a:rPr lang="zh-CN" altLang="zh-CN" dirty="0"/>
              <a:t>nclud</a:t>
            </a:r>
            <a:r>
              <a:rPr lang="en-US" altLang="zh-CN" dirty="0" err="1"/>
              <a:t>ing</a:t>
            </a:r>
            <a:r>
              <a:rPr lang="zh-CN" altLang="zh-CN" dirty="0"/>
              <a:t> exciting features such as existing data analysis, real-time predictive analysis of data uploads.</a:t>
            </a:r>
          </a:p>
          <a:p>
            <a:pPr marL="0" indent="0">
              <a:buNone/>
            </a:pPr>
            <a:endParaRPr lang="en-US" altLang="zh-CN" dirty="0"/>
          </a:p>
          <a:p>
            <a:endParaRPr kumimoji="1" lang="zh-CN" altLang="en-US" dirty="0"/>
          </a:p>
        </p:txBody>
      </p:sp>
      <p:pic>
        <p:nvPicPr>
          <p:cNvPr id="4" name="图片 3">
            <a:extLst>
              <a:ext uri="{FF2B5EF4-FFF2-40B4-BE49-F238E27FC236}">
                <a16:creationId xmlns:a16="http://schemas.microsoft.com/office/drawing/2014/main" id="{4F99BE2C-E057-164C-A0EE-F2F7752C1355}"/>
              </a:ext>
            </a:extLst>
          </p:cNvPr>
          <p:cNvPicPr>
            <a:picLocks noChangeAspect="1"/>
          </p:cNvPicPr>
          <p:nvPr/>
        </p:nvPicPr>
        <p:blipFill>
          <a:blip r:embed="rId2"/>
          <a:stretch>
            <a:fillRect/>
          </a:stretch>
        </p:blipFill>
        <p:spPr>
          <a:xfrm>
            <a:off x="8528251" y="3335483"/>
            <a:ext cx="1616933" cy="2554357"/>
          </a:xfrm>
          <a:prstGeom prst="rect">
            <a:avLst/>
          </a:prstGeom>
        </p:spPr>
      </p:pic>
      <p:pic>
        <p:nvPicPr>
          <p:cNvPr id="5" name="图片 4">
            <a:extLst>
              <a:ext uri="{FF2B5EF4-FFF2-40B4-BE49-F238E27FC236}">
                <a16:creationId xmlns:a16="http://schemas.microsoft.com/office/drawing/2014/main" id="{666816F0-CCBB-4B47-A228-68F4DCF1BB75}"/>
              </a:ext>
            </a:extLst>
          </p:cNvPr>
          <p:cNvPicPr>
            <a:picLocks noChangeAspect="1"/>
          </p:cNvPicPr>
          <p:nvPr/>
        </p:nvPicPr>
        <p:blipFill>
          <a:blip r:embed="rId3"/>
          <a:stretch>
            <a:fillRect/>
          </a:stretch>
        </p:blipFill>
        <p:spPr>
          <a:xfrm>
            <a:off x="7239458" y="4771224"/>
            <a:ext cx="2551785" cy="1190693"/>
          </a:xfrm>
          <a:prstGeom prst="rect">
            <a:avLst/>
          </a:prstGeom>
        </p:spPr>
      </p:pic>
      <p:pic>
        <p:nvPicPr>
          <p:cNvPr id="6" name="图片 5">
            <a:extLst>
              <a:ext uri="{FF2B5EF4-FFF2-40B4-BE49-F238E27FC236}">
                <a16:creationId xmlns:a16="http://schemas.microsoft.com/office/drawing/2014/main" id="{1FF723F4-2C42-B744-AE72-355297B1B4DB}"/>
              </a:ext>
            </a:extLst>
          </p:cNvPr>
          <p:cNvPicPr>
            <a:picLocks noChangeAspect="1"/>
          </p:cNvPicPr>
          <p:nvPr/>
        </p:nvPicPr>
        <p:blipFill>
          <a:blip r:embed="rId4"/>
          <a:stretch>
            <a:fillRect/>
          </a:stretch>
        </p:blipFill>
        <p:spPr>
          <a:xfrm>
            <a:off x="313842" y="693039"/>
            <a:ext cx="314808" cy="327099"/>
          </a:xfrm>
          <a:prstGeom prst="rect">
            <a:avLst/>
          </a:prstGeom>
        </p:spPr>
      </p:pic>
    </p:spTree>
    <p:extLst>
      <p:ext uri="{BB962C8B-B14F-4D97-AF65-F5344CB8AC3E}">
        <p14:creationId xmlns:p14="http://schemas.microsoft.com/office/powerpoint/2010/main" val="4203892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98646" y="870976"/>
            <a:ext cx="454818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Predict</a:t>
            </a:r>
          </a:p>
        </p:txBody>
      </p:sp>
      <p:sp>
        <p:nvSpPr>
          <p:cNvPr id="4" name="TextBox 18"/>
          <p:cNvSpPr txBox="1"/>
          <p:nvPr/>
        </p:nvSpPr>
        <p:spPr>
          <a:xfrm>
            <a:off x="598647" y="2048351"/>
            <a:ext cx="2503646" cy="2938048"/>
          </a:xfrm>
          <a:prstGeom prst="rect">
            <a:avLst/>
          </a:prstGeom>
          <a:noFill/>
        </p:spPr>
        <p:txBody>
          <a:bodyPr wrap="square" rtlCol="0">
            <a:spAutoFit/>
          </a:bodyPr>
          <a:lstStyle/>
          <a:p>
            <a:pPr>
              <a:lnSpc>
                <a:spcPct val="130000"/>
              </a:lnSpc>
            </a:pPr>
            <a:r>
              <a:rPr lang="en-US" altLang="zh-CN" sz="1800" dirty="0">
                <a:latin typeface="微软雅黑" panose="020B0503020204020204" charset="-122"/>
                <a:ea typeface="微软雅黑" panose="020B0503020204020204" charset="-122"/>
                <a:cs typeface="Levenim MT" pitchFamily="2" charset="-79"/>
              </a:rPr>
              <a:t>·Predict the probability of an accident occurring under specified conditions</a:t>
            </a:r>
          </a:p>
          <a:p>
            <a:pPr>
              <a:lnSpc>
                <a:spcPct val="130000"/>
              </a:lnSpc>
            </a:pPr>
            <a:endParaRPr lang="en-US" altLang="zh-CN" sz="1800" dirty="0">
              <a:latin typeface="微软雅黑" panose="020B0503020204020204" charset="-122"/>
              <a:ea typeface="微软雅黑" panose="020B0503020204020204" charset="-122"/>
              <a:cs typeface="Levenim MT" pitchFamily="2" charset="-79"/>
            </a:endParaRPr>
          </a:p>
          <a:p>
            <a:pPr>
              <a:lnSpc>
                <a:spcPct val="130000"/>
              </a:lnSpc>
            </a:pPr>
            <a:r>
              <a:rPr lang="en-US" altLang="zh-CN" sz="1800" dirty="0">
                <a:latin typeface="微软雅黑" panose="020B0503020204020204" charset="-122"/>
                <a:ea typeface="微软雅黑" panose="020B0503020204020204" charset="-122"/>
                <a:cs typeface="Levenim MT" pitchFamily="2" charset="-79"/>
              </a:rPr>
              <a:t>·</a:t>
            </a:r>
            <a:r>
              <a:rPr lang="zh-CN" altLang="en-US" sz="1800" dirty="0">
                <a:latin typeface="微软雅黑" panose="020B0503020204020204" charset="-122"/>
                <a:ea typeface="微软雅黑" panose="020B0503020204020204" charset="-122"/>
                <a:cs typeface="Levenim MT" pitchFamily="2" charset="-79"/>
              </a:rPr>
              <a:t>Predict the severity of an inciden</a:t>
            </a:r>
            <a:r>
              <a:rPr lang="en-US" altLang="zh-CN" sz="1800" dirty="0">
                <a:latin typeface="微软雅黑" panose="020B0503020204020204" charset="-122"/>
                <a:ea typeface="微软雅黑" panose="020B0503020204020204" charset="-122"/>
                <a:cs typeface="Levenim MT" pitchFamily="2" charset="-79"/>
              </a:rPr>
              <a:t>t.</a:t>
            </a:r>
          </a:p>
        </p:txBody>
      </p:sp>
      <p:pic>
        <p:nvPicPr>
          <p:cNvPr id="3" name="图片 2" descr="GetImage"/>
          <p:cNvPicPr>
            <a:picLocks noChangeAspect="1"/>
          </p:cNvPicPr>
          <p:nvPr/>
        </p:nvPicPr>
        <p:blipFill>
          <a:blip r:embed="rId2"/>
          <a:stretch>
            <a:fillRect/>
          </a:stretch>
        </p:blipFill>
        <p:spPr>
          <a:xfrm>
            <a:off x="3178017" y="512922"/>
            <a:ext cx="5787866" cy="4928711"/>
          </a:xfrm>
          <a:prstGeom prst="rect">
            <a:avLst/>
          </a:prstGeom>
        </p:spPr>
      </p:pic>
      <p:pic>
        <p:nvPicPr>
          <p:cNvPr id="5" name="图片 4">
            <a:extLst>
              <a:ext uri="{FF2B5EF4-FFF2-40B4-BE49-F238E27FC236}">
                <a16:creationId xmlns:a16="http://schemas.microsoft.com/office/drawing/2014/main" id="{BE7EA16A-4292-5F4B-A010-42F73383965B}"/>
              </a:ext>
            </a:extLst>
          </p:cNvPr>
          <p:cNvPicPr>
            <a:picLocks noChangeAspect="1"/>
          </p:cNvPicPr>
          <p:nvPr/>
        </p:nvPicPr>
        <p:blipFill>
          <a:blip r:embed="rId3"/>
          <a:stretch>
            <a:fillRect/>
          </a:stretch>
        </p:blipFill>
        <p:spPr>
          <a:xfrm rot="663878">
            <a:off x="7854827" y="4156776"/>
            <a:ext cx="6280318" cy="4355383"/>
          </a:xfrm>
          <a:prstGeom prst="rect">
            <a:avLst/>
          </a:prstGeom>
        </p:spPr>
      </p:pic>
      <p:pic>
        <p:nvPicPr>
          <p:cNvPr id="6" name="图片 5">
            <a:extLst>
              <a:ext uri="{FF2B5EF4-FFF2-40B4-BE49-F238E27FC236}">
                <a16:creationId xmlns:a16="http://schemas.microsoft.com/office/drawing/2014/main" id="{F0F0571E-4AA3-3C48-AB79-94A85B579C0C}"/>
              </a:ext>
            </a:extLst>
          </p:cNvPr>
          <p:cNvPicPr>
            <a:picLocks noChangeAspect="1"/>
          </p:cNvPicPr>
          <p:nvPr/>
        </p:nvPicPr>
        <p:blipFill>
          <a:blip r:embed="rId4"/>
          <a:stretch>
            <a:fillRect/>
          </a:stretch>
        </p:blipFill>
        <p:spPr>
          <a:xfrm>
            <a:off x="375344" y="988573"/>
            <a:ext cx="314808" cy="327099"/>
          </a:xfrm>
          <a:prstGeom prst="rect">
            <a:avLst/>
          </a:prstGeom>
        </p:spPr>
      </p:pic>
      <p:pic>
        <p:nvPicPr>
          <p:cNvPr id="8" name="图片 7">
            <a:extLst>
              <a:ext uri="{FF2B5EF4-FFF2-40B4-BE49-F238E27FC236}">
                <a16:creationId xmlns:a16="http://schemas.microsoft.com/office/drawing/2014/main" id="{B1D97C4B-227C-ED47-AE45-C1E4768EE38D}"/>
              </a:ext>
            </a:extLst>
          </p:cNvPr>
          <p:cNvPicPr>
            <a:picLocks noChangeAspect="1"/>
          </p:cNvPicPr>
          <p:nvPr/>
        </p:nvPicPr>
        <p:blipFill>
          <a:blip r:embed="rId5"/>
          <a:stretch>
            <a:fillRect/>
          </a:stretch>
        </p:blipFill>
        <p:spPr>
          <a:xfrm>
            <a:off x="-1221444" y="-905403"/>
            <a:ext cx="2907733" cy="1745988"/>
          </a:xfrm>
          <a:prstGeom prst="rect">
            <a:avLst/>
          </a:prstGeom>
        </p:spPr>
      </p:pic>
      <p:pic>
        <p:nvPicPr>
          <p:cNvPr id="9" name="图片 8">
            <a:extLst>
              <a:ext uri="{FF2B5EF4-FFF2-40B4-BE49-F238E27FC236}">
                <a16:creationId xmlns:a16="http://schemas.microsoft.com/office/drawing/2014/main" id="{019B3710-8325-2142-8D78-D66D302903E5}"/>
              </a:ext>
            </a:extLst>
          </p:cNvPr>
          <p:cNvPicPr>
            <a:picLocks noChangeAspect="1"/>
          </p:cNvPicPr>
          <p:nvPr/>
        </p:nvPicPr>
        <p:blipFill>
          <a:blip r:embed="rId6"/>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BE6C9AA3-C93A-634C-94F4-F3D84EB7BC35}"/>
              </a:ext>
            </a:extLst>
          </p:cNvPr>
          <p:cNvPicPr>
            <a:picLocks noChangeAspect="1"/>
          </p:cNvPicPr>
          <p:nvPr/>
        </p:nvPicPr>
        <p:blipFill>
          <a:blip r:embed="rId7"/>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22024875-212F-4E4F-A317-D04B7A40B653}"/>
              </a:ext>
            </a:extLst>
          </p:cNvPr>
          <p:cNvPicPr>
            <a:picLocks noChangeAspect="1"/>
          </p:cNvPicPr>
          <p:nvPr/>
        </p:nvPicPr>
        <p:blipFill>
          <a:blip r:embed="rId8"/>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3C799D8D-80EC-BF47-8F2B-B6E6862BA4F1}"/>
              </a:ext>
            </a:extLst>
          </p:cNvPr>
          <p:cNvPicPr>
            <a:picLocks noChangeAspect="1"/>
          </p:cNvPicPr>
          <p:nvPr/>
        </p:nvPicPr>
        <p:blipFill>
          <a:blip r:embed="rId9"/>
          <a:stretch>
            <a:fillRect/>
          </a:stretch>
        </p:blipFill>
        <p:spPr>
          <a:xfrm rot="20331397" flipH="1">
            <a:off x="-1483846" y="4240836"/>
            <a:ext cx="2928522" cy="2401593"/>
          </a:xfrm>
          <a:prstGeom prst="rect">
            <a:avLst/>
          </a:prstGeom>
        </p:spPr>
      </p:pic>
    </p:spTree>
    <p:extLst>
      <p:ext uri="{BB962C8B-B14F-4D97-AF65-F5344CB8AC3E}">
        <p14:creationId xmlns:p14="http://schemas.microsoft.com/office/powerpoint/2010/main" val="2767248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2197" y="2216944"/>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Elaboration</a:t>
            </a:r>
          </a:p>
        </p:txBody>
      </p:sp>
      <p:pic>
        <p:nvPicPr>
          <p:cNvPr id="4" name="图片 3">
            <a:extLst>
              <a:ext uri="{FF2B5EF4-FFF2-40B4-BE49-F238E27FC236}">
                <a16:creationId xmlns:a16="http://schemas.microsoft.com/office/drawing/2014/main" id="{0CABCCB7-946E-424B-9C60-7A0FA01620E8}"/>
              </a:ext>
            </a:extLst>
          </p:cNvPr>
          <p:cNvPicPr>
            <a:picLocks noChangeAspect="1"/>
          </p:cNvPicPr>
          <p:nvPr/>
        </p:nvPicPr>
        <p:blipFill>
          <a:blip r:embed="rId2"/>
          <a:stretch>
            <a:fillRect/>
          </a:stretch>
        </p:blipFill>
        <p:spPr>
          <a:xfrm rot="663878">
            <a:off x="3994027" y="1839680"/>
            <a:ext cx="6280318" cy="4355383"/>
          </a:xfrm>
          <a:prstGeom prst="rect">
            <a:avLst/>
          </a:prstGeom>
        </p:spPr>
      </p:pic>
    </p:spTree>
    <p:extLst>
      <p:ext uri="{BB962C8B-B14F-4D97-AF65-F5344CB8AC3E}">
        <p14:creationId xmlns:p14="http://schemas.microsoft.com/office/powerpoint/2010/main" val="4219450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75584" y="868680"/>
            <a:ext cx="4408122" cy="523220"/>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rPr>
              <a:t>Machine Learning</a:t>
            </a:r>
          </a:p>
        </p:txBody>
      </p:sp>
      <p:sp>
        <p:nvSpPr>
          <p:cNvPr id="5" name="Freeform 94"/>
          <p:cNvSpPr>
            <a:spLocks noEditPoints="1"/>
          </p:cNvSpPr>
          <p:nvPr/>
        </p:nvSpPr>
        <p:spPr bwMode="auto">
          <a:xfrm>
            <a:off x="3650529" y="2179317"/>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157E9F"/>
          </a:solidFill>
          <a:ln w="9525">
            <a:noFill/>
            <a:round/>
          </a:ln>
        </p:spPr>
        <p:txBody>
          <a:bodyPr vert="horz" wrap="square" lIns="68580" tIns="34290" rIns="68580" bIns="34290" numCol="1" anchor="t" anchorCtr="0" compatLnSpc="1"/>
          <a:lstStyle/>
          <a:p>
            <a:endParaRPr lang="zh-CN" altLang="en-US" sz="1053" u="sng"/>
          </a:p>
        </p:txBody>
      </p:sp>
      <p:sp>
        <p:nvSpPr>
          <p:cNvPr id="6" name="Freeform 94"/>
          <p:cNvSpPr>
            <a:spLocks noEditPoints="1"/>
          </p:cNvSpPr>
          <p:nvPr/>
        </p:nvSpPr>
        <p:spPr bwMode="auto">
          <a:xfrm>
            <a:off x="4650654" y="2179317"/>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1BA0C9"/>
          </a:solidFill>
          <a:ln w="9525">
            <a:noFill/>
            <a:round/>
          </a:ln>
        </p:spPr>
        <p:txBody>
          <a:bodyPr vert="horz" wrap="square" lIns="68580" tIns="34290" rIns="68580" bIns="34290" numCol="1" anchor="t" anchorCtr="0" compatLnSpc="1"/>
          <a:lstStyle/>
          <a:p>
            <a:endParaRPr lang="zh-CN" altLang="en-US" sz="1053" u="sng"/>
          </a:p>
        </p:txBody>
      </p:sp>
      <p:sp>
        <p:nvSpPr>
          <p:cNvPr id="7" name="Freeform 94"/>
          <p:cNvSpPr>
            <a:spLocks noEditPoints="1"/>
          </p:cNvSpPr>
          <p:nvPr/>
        </p:nvSpPr>
        <p:spPr bwMode="auto">
          <a:xfrm>
            <a:off x="4650654" y="3222304"/>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00B0F0"/>
          </a:solidFill>
          <a:ln w="9525">
            <a:noFill/>
            <a:round/>
          </a:ln>
        </p:spPr>
        <p:txBody>
          <a:bodyPr vert="horz" wrap="square" lIns="68580" tIns="34290" rIns="68580" bIns="34290" numCol="1" anchor="t" anchorCtr="0" compatLnSpc="1"/>
          <a:lstStyle/>
          <a:p>
            <a:endParaRPr lang="zh-CN" altLang="en-US" sz="1053" u="sng"/>
          </a:p>
        </p:txBody>
      </p:sp>
      <p:sp>
        <p:nvSpPr>
          <p:cNvPr id="8" name="Freeform 94"/>
          <p:cNvSpPr>
            <a:spLocks noEditPoints="1"/>
          </p:cNvSpPr>
          <p:nvPr/>
        </p:nvSpPr>
        <p:spPr bwMode="auto">
          <a:xfrm>
            <a:off x="3644374" y="3222304"/>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chemeClr val="accent1">
              <a:lumMod val="40000"/>
              <a:lumOff val="60000"/>
            </a:schemeClr>
          </a:solidFill>
          <a:ln w="9525">
            <a:noFill/>
            <a:round/>
          </a:ln>
        </p:spPr>
        <p:txBody>
          <a:bodyPr vert="horz" wrap="square" lIns="68580" tIns="34290" rIns="68580" bIns="34290" numCol="1" anchor="t" anchorCtr="0" compatLnSpc="1"/>
          <a:lstStyle/>
          <a:p>
            <a:endParaRPr lang="zh-CN" altLang="en-US" sz="1053" u="sng"/>
          </a:p>
        </p:txBody>
      </p:sp>
      <p:sp>
        <p:nvSpPr>
          <p:cNvPr id="9" name="TextBox 18"/>
          <p:cNvSpPr txBox="1"/>
          <p:nvPr/>
        </p:nvSpPr>
        <p:spPr>
          <a:xfrm>
            <a:off x="5446143" y="2179316"/>
            <a:ext cx="3117754" cy="614912"/>
          </a:xfrm>
          <a:prstGeom prst="rect">
            <a:avLst/>
          </a:prstGeom>
          <a:noFill/>
        </p:spPr>
        <p:txBody>
          <a:bodyPr wrap="square" rtlCol="0">
            <a:spAutoFit/>
          </a:bodyPr>
          <a:lstStyle/>
          <a:p>
            <a:pP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sklearn</a:t>
            </a:r>
          </a:p>
          <a:p>
            <a:pP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DecisionTree(predict deaths)</a:t>
            </a:r>
          </a:p>
          <a:p>
            <a:pP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SVR(</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predict the probability of an accident</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a:t>
            </a:r>
          </a:p>
        </p:txBody>
      </p:sp>
      <p:sp>
        <p:nvSpPr>
          <p:cNvPr id="10" name="文本框 9"/>
          <p:cNvSpPr txBox="1"/>
          <p:nvPr/>
        </p:nvSpPr>
        <p:spPr>
          <a:xfrm>
            <a:off x="5446143" y="1806049"/>
            <a:ext cx="2356198" cy="276999"/>
          </a:xfrm>
          <a:prstGeom prst="rect">
            <a:avLst/>
          </a:prstGeom>
          <a:noFill/>
        </p:spPr>
        <p:txBody>
          <a:bodyPr wrap="square" rtlCol="0">
            <a:spAutoFit/>
          </a:bodyPr>
          <a:lstStyle/>
          <a:p>
            <a:r>
              <a:rPr lang="en-US" sz="1200" b="1" dirty="0">
                <a:solidFill>
                  <a:srgbClr val="1BA0C9"/>
                </a:solidFill>
                <a:latin typeface="微软雅黑" panose="020B0503020204020204" charset="-122"/>
                <a:ea typeface="微软雅黑" panose="020B0503020204020204" charset="-122"/>
              </a:rPr>
              <a:t>Prediction</a:t>
            </a:r>
          </a:p>
        </p:txBody>
      </p:sp>
      <p:sp>
        <p:nvSpPr>
          <p:cNvPr id="11" name="TextBox 18"/>
          <p:cNvSpPr txBox="1"/>
          <p:nvPr/>
        </p:nvSpPr>
        <p:spPr>
          <a:xfrm>
            <a:off x="5446143" y="3496009"/>
            <a:ext cx="3117754" cy="254813"/>
          </a:xfrm>
          <a:prstGeom prst="rect">
            <a:avLst/>
          </a:prstGeom>
          <a:noFill/>
        </p:spPr>
        <p:txBody>
          <a:bodyPr wrap="square" rtlCol="0">
            <a:spAutoFit/>
          </a:bodyPr>
          <a:lstStyle/>
          <a:p>
            <a:pPr>
              <a:lnSpc>
                <a:spcPct val="130000"/>
              </a:lnSpc>
            </a:pPr>
            <a:r>
              <a:rPr lang="en-US" sz="900" dirty="0">
                <a:solidFill>
                  <a:schemeClr val="bg1">
                    <a:lumMod val="50000"/>
                  </a:schemeClr>
                </a:solidFill>
                <a:latin typeface="微软雅黑" panose="020B0503020204020204" charset="-122"/>
                <a:ea typeface="微软雅黑" panose="020B0503020204020204" charset="-122"/>
                <a:cs typeface="Levenim MT" pitchFamily="2" charset="-79"/>
              </a:rPr>
              <a:t>python,pandas,csv to json</a:t>
            </a:r>
          </a:p>
        </p:txBody>
      </p:sp>
      <p:sp>
        <p:nvSpPr>
          <p:cNvPr id="12" name="文本框 11"/>
          <p:cNvSpPr txBox="1"/>
          <p:nvPr/>
        </p:nvSpPr>
        <p:spPr>
          <a:xfrm>
            <a:off x="5446143" y="3122741"/>
            <a:ext cx="2774665" cy="276999"/>
          </a:xfrm>
          <a:prstGeom prst="rect">
            <a:avLst/>
          </a:prstGeom>
          <a:noFill/>
        </p:spPr>
        <p:txBody>
          <a:bodyPr wrap="square" rtlCol="0">
            <a:spAutoFit/>
          </a:bodyPr>
          <a:lstStyle/>
          <a:p>
            <a:r>
              <a:rPr lang="en-US" altLang="zh-CN" sz="1200" b="1" dirty="0">
                <a:solidFill>
                  <a:srgbClr val="00B0F0"/>
                </a:solidFill>
                <a:latin typeface="微软雅黑" panose="020B0503020204020204" charset="-122"/>
                <a:ea typeface="微软雅黑" panose="020B0503020204020204" charset="-122"/>
              </a:rPr>
              <a:t>Data interface</a:t>
            </a:r>
          </a:p>
        </p:txBody>
      </p:sp>
      <p:sp>
        <p:nvSpPr>
          <p:cNvPr id="13" name="TextBox 18"/>
          <p:cNvSpPr txBox="1"/>
          <p:nvPr/>
        </p:nvSpPr>
        <p:spPr>
          <a:xfrm>
            <a:off x="454596" y="3496009"/>
            <a:ext cx="3117754" cy="434863"/>
          </a:xfrm>
          <a:prstGeom prst="rect">
            <a:avLst/>
          </a:prstGeom>
          <a:noFill/>
        </p:spPr>
        <p:txBody>
          <a:bodyPr wrap="square" rtlCol="0">
            <a:spAutoFit/>
          </a:bodyPr>
          <a:lstStyle/>
          <a:p>
            <a:pPr algn="r">
              <a:lnSpc>
                <a:spcPct val="130000"/>
              </a:lnSpc>
            </a:pPr>
            <a:r>
              <a:rPr lang="en-US" sz="900" dirty="0">
                <a:solidFill>
                  <a:schemeClr val="bg1">
                    <a:lumMod val="50000"/>
                  </a:schemeClr>
                </a:solidFill>
                <a:latin typeface="微软雅黑" panose="020B0503020204020204" charset="-122"/>
                <a:ea typeface="微软雅黑" panose="020B0503020204020204" charset="-122"/>
                <a:cs typeface="Levenim MT" pitchFamily="2" charset="-79"/>
              </a:rPr>
              <a:t>pandas,matplotlib,provide data needed for front-end visualization</a:t>
            </a:r>
          </a:p>
        </p:txBody>
      </p:sp>
      <p:sp>
        <p:nvSpPr>
          <p:cNvPr id="14" name="文本框 13"/>
          <p:cNvSpPr txBox="1"/>
          <p:nvPr/>
        </p:nvSpPr>
        <p:spPr>
          <a:xfrm>
            <a:off x="1184203" y="3122741"/>
            <a:ext cx="2356198" cy="276999"/>
          </a:xfrm>
          <a:prstGeom prst="rect">
            <a:avLst/>
          </a:prstGeom>
          <a:noFill/>
        </p:spPr>
        <p:txBody>
          <a:bodyPr wrap="square" rtlCol="0">
            <a:spAutoFit/>
          </a:bodyPr>
          <a:lstStyle/>
          <a:p>
            <a:pPr algn="r"/>
            <a:r>
              <a:rPr lang="en-US" sz="1200" b="1" dirty="0">
                <a:solidFill>
                  <a:schemeClr val="accent1">
                    <a:lumMod val="40000"/>
                    <a:lumOff val="60000"/>
                  </a:schemeClr>
                </a:solidFill>
                <a:latin typeface="微软雅黑" panose="020B0503020204020204" charset="-122"/>
                <a:ea typeface="微软雅黑" panose="020B0503020204020204" charset="-122"/>
                <a:sym typeface="+mn-ea"/>
              </a:rPr>
              <a:t>Data a</a:t>
            </a:r>
            <a:r>
              <a:rPr lang="en-US" sz="1200" b="1" dirty="0">
                <a:solidFill>
                  <a:schemeClr val="accent1">
                    <a:lumMod val="40000"/>
                    <a:lumOff val="60000"/>
                  </a:schemeClr>
                </a:solidFill>
                <a:latin typeface="微软雅黑" panose="020B0503020204020204" charset="-122"/>
                <a:ea typeface="微软雅黑" panose="020B0503020204020204" charset="-122"/>
              </a:rPr>
              <a:t>nalyze </a:t>
            </a:r>
          </a:p>
        </p:txBody>
      </p:sp>
      <p:sp>
        <p:nvSpPr>
          <p:cNvPr id="15" name="TextBox 18"/>
          <p:cNvSpPr txBox="1"/>
          <p:nvPr/>
        </p:nvSpPr>
        <p:spPr>
          <a:xfrm>
            <a:off x="454596" y="2196907"/>
            <a:ext cx="3117754" cy="434863"/>
          </a:xfrm>
          <a:prstGeom prst="rect">
            <a:avLst/>
          </a:prstGeom>
          <a:noFill/>
        </p:spPr>
        <p:txBody>
          <a:bodyPr wrap="square" rtlCol="0">
            <a:spAutoFit/>
          </a:bodyPr>
          <a:lstStyle/>
          <a:p>
            <a:pPr algn="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Data cleaning(pandas),</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Dimensionality reduction(PCA</a:t>
            </a:r>
            <a:r>
              <a:rPr lang="zh-CN" altLang="en-US"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LDA</a:t>
            </a:r>
            <a:r>
              <a:rPr lang="zh-CN" altLang="en-US"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t-SNE)</a:t>
            </a:r>
            <a:endPar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endParaRPr>
          </a:p>
        </p:txBody>
      </p:sp>
      <p:sp>
        <p:nvSpPr>
          <p:cNvPr id="16" name="文本框 15"/>
          <p:cNvSpPr txBox="1"/>
          <p:nvPr/>
        </p:nvSpPr>
        <p:spPr>
          <a:xfrm>
            <a:off x="641033" y="1823562"/>
            <a:ext cx="2899410" cy="276999"/>
          </a:xfrm>
          <a:prstGeom prst="rect">
            <a:avLst/>
          </a:prstGeom>
          <a:noFill/>
        </p:spPr>
        <p:txBody>
          <a:bodyPr wrap="square" rtlCol="0">
            <a:spAutoFit/>
          </a:bodyPr>
          <a:lstStyle/>
          <a:p>
            <a:pPr algn="r"/>
            <a:r>
              <a:rPr lang="en-US" altLang="zh-CN" sz="1200" b="1" dirty="0">
                <a:solidFill>
                  <a:srgbClr val="157E9F"/>
                </a:solidFill>
                <a:latin typeface="微软雅黑" panose="020B0503020204020204" charset="-122"/>
                <a:ea typeface="微软雅黑" panose="020B0503020204020204" charset="-122"/>
              </a:rPr>
              <a:t>Data processing</a:t>
            </a:r>
          </a:p>
        </p:txBody>
      </p:sp>
      <p:pic>
        <p:nvPicPr>
          <p:cNvPr id="17" name="图片 16">
            <a:extLst>
              <a:ext uri="{FF2B5EF4-FFF2-40B4-BE49-F238E27FC236}">
                <a16:creationId xmlns:a16="http://schemas.microsoft.com/office/drawing/2014/main" id="{94F6E7C7-5066-4B47-A19D-1C7B6EE265C7}"/>
              </a:ext>
            </a:extLst>
          </p:cNvPr>
          <p:cNvPicPr>
            <a:picLocks noChangeAspect="1"/>
          </p:cNvPicPr>
          <p:nvPr/>
        </p:nvPicPr>
        <p:blipFill>
          <a:blip r:embed="rId3"/>
          <a:stretch>
            <a:fillRect/>
          </a:stretch>
        </p:blipFill>
        <p:spPr>
          <a:xfrm>
            <a:off x="-999271" y="-824578"/>
            <a:ext cx="2907733" cy="1745988"/>
          </a:xfrm>
          <a:prstGeom prst="rect">
            <a:avLst/>
          </a:prstGeom>
        </p:spPr>
      </p:pic>
      <p:pic>
        <p:nvPicPr>
          <p:cNvPr id="18" name="图片 17">
            <a:extLst>
              <a:ext uri="{FF2B5EF4-FFF2-40B4-BE49-F238E27FC236}">
                <a16:creationId xmlns:a16="http://schemas.microsoft.com/office/drawing/2014/main" id="{9909D2EB-1EF5-E246-B3E1-B67FCB6AA915}"/>
              </a:ext>
            </a:extLst>
          </p:cNvPr>
          <p:cNvPicPr>
            <a:picLocks noChangeAspect="1"/>
          </p:cNvPicPr>
          <p:nvPr/>
        </p:nvPicPr>
        <p:blipFill>
          <a:blip r:embed="rId4"/>
          <a:stretch>
            <a:fillRect/>
          </a:stretch>
        </p:blipFill>
        <p:spPr>
          <a:xfrm>
            <a:off x="11734189" y="3876090"/>
            <a:ext cx="2155911" cy="3405809"/>
          </a:xfrm>
          <a:prstGeom prst="rect">
            <a:avLst/>
          </a:prstGeom>
        </p:spPr>
      </p:pic>
      <p:pic>
        <p:nvPicPr>
          <p:cNvPr id="19" name="图片 18">
            <a:extLst>
              <a:ext uri="{FF2B5EF4-FFF2-40B4-BE49-F238E27FC236}">
                <a16:creationId xmlns:a16="http://schemas.microsoft.com/office/drawing/2014/main" id="{044F6F88-99C5-6746-B40C-3C6F761A633E}"/>
              </a:ext>
            </a:extLst>
          </p:cNvPr>
          <p:cNvPicPr>
            <a:picLocks noChangeAspect="1"/>
          </p:cNvPicPr>
          <p:nvPr/>
        </p:nvPicPr>
        <p:blipFill>
          <a:blip r:embed="rId5"/>
          <a:stretch>
            <a:fillRect/>
          </a:stretch>
        </p:blipFill>
        <p:spPr>
          <a:xfrm>
            <a:off x="7012608" y="4318400"/>
            <a:ext cx="3402380" cy="1587590"/>
          </a:xfrm>
          <a:prstGeom prst="rect">
            <a:avLst/>
          </a:prstGeom>
        </p:spPr>
      </p:pic>
      <p:pic>
        <p:nvPicPr>
          <p:cNvPr id="20" name="图片 19">
            <a:extLst>
              <a:ext uri="{FF2B5EF4-FFF2-40B4-BE49-F238E27FC236}">
                <a16:creationId xmlns:a16="http://schemas.microsoft.com/office/drawing/2014/main" id="{06342730-AF39-A646-9A98-EFA4C7A5DB6E}"/>
              </a:ext>
            </a:extLst>
          </p:cNvPr>
          <p:cNvPicPr>
            <a:picLocks noChangeAspect="1"/>
          </p:cNvPicPr>
          <p:nvPr/>
        </p:nvPicPr>
        <p:blipFill>
          <a:blip r:embed="rId6"/>
          <a:stretch>
            <a:fillRect/>
          </a:stretch>
        </p:blipFill>
        <p:spPr>
          <a:xfrm>
            <a:off x="7358926" y="-164196"/>
            <a:ext cx="3180144" cy="1641731"/>
          </a:xfrm>
          <a:prstGeom prst="rect">
            <a:avLst/>
          </a:prstGeom>
        </p:spPr>
      </p:pic>
      <p:pic>
        <p:nvPicPr>
          <p:cNvPr id="21" name="图片 20">
            <a:extLst>
              <a:ext uri="{FF2B5EF4-FFF2-40B4-BE49-F238E27FC236}">
                <a16:creationId xmlns:a16="http://schemas.microsoft.com/office/drawing/2014/main" id="{7655AA25-8E6D-EA4F-AFD9-518BBA498C9D}"/>
              </a:ext>
            </a:extLst>
          </p:cNvPr>
          <p:cNvPicPr>
            <a:picLocks noChangeAspect="1"/>
          </p:cNvPicPr>
          <p:nvPr/>
        </p:nvPicPr>
        <p:blipFill>
          <a:blip r:embed="rId7"/>
          <a:stretch>
            <a:fillRect/>
          </a:stretch>
        </p:blipFill>
        <p:spPr>
          <a:xfrm rot="20331397" flipH="1">
            <a:off x="-587496" y="4378199"/>
            <a:ext cx="2928522" cy="2401593"/>
          </a:xfrm>
          <a:prstGeom prst="rect">
            <a:avLst/>
          </a:prstGeom>
        </p:spPr>
      </p:pic>
    </p:spTree>
    <p:extLst>
      <p:ext uri="{BB962C8B-B14F-4D97-AF65-F5344CB8AC3E}">
        <p14:creationId xmlns:p14="http://schemas.microsoft.com/office/powerpoint/2010/main" val="2888920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lang="en-US" altLang="zh-CN" sz="2100" b="1" dirty="0">
                <a:solidFill>
                  <a:srgbClr val="157E9F"/>
                </a:solidFill>
                <a:latin typeface="微软雅黑" panose="020B0503020204020204" charset="-122"/>
                <a:ea typeface="微软雅黑" panose="020B0503020204020204" charset="-122"/>
              </a:rPr>
              <a:t>D</a:t>
            </a:r>
            <a:r>
              <a:rPr lang="zh-CN" altLang="en-US" sz="2100" b="1" dirty="0">
                <a:solidFill>
                  <a:srgbClr val="157E9F"/>
                </a:solidFill>
                <a:latin typeface="微软雅黑" panose="020B0503020204020204" charset="-122"/>
                <a:ea typeface="微软雅黑" panose="020B0503020204020204" charset="-122"/>
              </a:rPr>
              <a:t>ata </a:t>
            </a:r>
            <a:r>
              <a:rPr lang="en-US" altLang="zh-CN" sz="2100" b="1" dirty="0">
                <a:solidFill>
                  <a:srgbClr val="157E9F"/>
                </a:solidFill>
                <a:latin typeface="微软雅黑" panose="020B0503020204020204" charset="-122"/>
                <a:ea typeface="微软雅黑" panose="020B0503020204020204" charset="-122"/>
              </a:rPr>
              <a:t>Attributes</a:t>
            </a:r>
            <a:r>
              <a:rPr lang="zh-CN" altLang="en-US" sz="2100" b="1" dirty="0">
                <a:solidFill>
                  <a:srgbClr val="157E9F"/>
                </a:solidFill>
                <a:latin typeface="微软雅黑" panose="020B0503020204020204" charset="-122"/>
                <a:ea typeface="微软雅黑" panose="020B0503020204020204" charset="-122"/>
              </a:rPr>
              <a:t> in </a:t>
            </a:r>
            <a:r>
              <a:rPr lang="en-US" altLang="zh-CN" sz="2100" b="1" dirty="0">
                <a:solidFill>
                  <a:srgbClr val="157E9F"/>
                </a:solidFill>
                <a:latin typeface="微软雅黑" panose="020B0503020204020204" charset="-122"/>
                <a:ea typeface="微软雅黑" panose="020B0503020204020204" charset="-122"/>
              </a:rPr>
              <a:t>O</a:t>
            </a:r>
            <a:r>
              <a:rPr lang="zh-CN" altLang="en-US" sz="2100" b="1" dirty="0">
                <a:solidFill>
                  <a:srgbClr val="157E9F"/>
                </a:solidFill>
                <a:latin typeface="微软雅黑" panose="020B0503020204020204" charset="-122"/>
                <a:ea typeface="微软雅黑" panose="020B0503020204020204" charset="-122"/>
              </a:rPr>
              <a:t>ur </a:t>
            </a:r>
            <a:r>
              <a:rPr lang="en-US" altLang="zh-CN" sz="2100" b="1" dirty="0">
                <a:solidFill>
                  <a:srgbClr val="157E9F"/>
                </a:solidFill>
                <a:latin typeface="微软雅黑" panose="020B0503020204020204" charset="-122"/>
                <a:ea typeface="微软雅黑" panose="020B0503020204020204" charset="-122"/>
              </a:rPr>
              <a:t>D</a:t>
            </a:r>
            <a:r>
              <a:rPr lang="zh-CN" altLang="en-US" sz="2100" b="1" dirty="0">
                <a:solidFill>
                  <a:srgbClr val="157E9F"/>
                </a:solidFill>
                <a:latin typeface="微软雅黑" panose="020B0503020204020204" charset="-122"/>
                <a:ea typeface="微软雅黑" panose="020B0503020204020204" charset="-122"/>
              </a:rPr>
              <a:t>ataset</a:t>
            </a:r>
          </a:p>
        </p:txBody>
      </p:sp>
      <p:sp>
        <p:nvSpPr>
          <p:cNvPr id="10" name="TextBox 18"/>
          <p:cNvSpPr txBox="1"/>
          <p:nvPr/>
        </p:nvSpPr>
        <p:spPr>
          <a:xfrm>
            <a:off x="5094195" y="2456018"/>
            <a:ext cx="3117754" cy="614912"/>
          </a:xfrm>
          <a:prstGeom prst="rect">
            <a:avLst/>
          </a:prstGeom>
          <a:noFill/>
        </p:spPr>
        <p:txBody>
          <a:bodyPr wrap="square" rtlCol="0">
            <a:spAutoFit/>
          </a:bodyPr>
          <a:lstStyle/>
          <a:p>
            <a:pPr>
              <a:lnSpc>
                <a:spcPct val="130000"/>
              </a:lnSpc>
            </a:pPr>
            <a:r>
              <a:rPr lang="zh-CN" altLang="en-US" sz="900" dirty="0">
                <a:solidFill>
                  <a:schemeClr val="bg1">
                    <a:lumMod val="50000"/>
                  </a:schemeClr>
                </a:solidFill>
                <a:latin typeface="微软雅黑" panose="020B0503020204020204" charset="-122"/>
                <a:ea typeface="微软雅黑" panose="020B0503020204020204" charset="-122"/>
                <a:cs typeface="Levenim MT" pitchFamily="2" charset="-79"/>
              </a:rPr>
              <a:t> </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c</a:t>
            </a:r>
            <a:r>
              <a:rPr lang="zh-CN" altLang="en-US" sz="900" dirty="0">
                <a:solidFill>
                  <a:schemeClr val="bg1">
                    <a:lumMod val="50000"/>
                  </a:schemeClr>
                </a:solidFill>
                <a:latin typeface="微软雅黑" panose="020B0503020204020204" charset="-122"/>
                <a:ea typeface="微软雅黑" panose="020B0503020204020204" charset="-122"/>
                <a:cs typeface="Levenim MT" pitchFamily="2" charset="-79"/>
              </a:rPr>
              <a:t>ategory of road</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 Road Number, Traffic regime, Total number of traffic lanes, Drawing in plan, surface condition...</a:t>
            </a:r>
          </a:p>
        </p:txBody>
      </p:sp>
      <p:sp>
        <p:nvSpPr>
          <p:cNvPr id="11" name="文本框 10"/>
          <p:cNvSpPr txBox="1"/>
          <p:nvPr/>
        </p:nvSpPr>
        <p:spPr>
          <a:xfrm>
            <a:off x="5094195" y="2082750"/>
            <a:ext cx="2356198" cy="276999"/>
          </a:xfrm>
          <a:prstGeom prst="rect">
            <a:avLst/>
          </a:prstGeom>
          <a:noFill/>
        </p:spPr>
        <p:txBody>
          <a:bodyPr wrap="square" rtlCol="0">
            <a:spAutoFit/>
          </a:bodyPr>
          <a:lstStyle/>
          <a:p>
            <a:r>
              <a:rPr lang="en-US" sz="1200" b="1" dirty="0">
                <a:solidFill>
                  <a:srgbClr val="1BA0C9"/>
                </a:solidFill>
                <a:latin typeface="微软雅黑" panose="020B0503020204020204" charset="-122"/>
                <a:ea typeface="微软雅黑" panose="020B0503020204020204" charset="-122"/>
              </a:rPr>
              <a:t>places.csv</a:t>
            </a:r>
          </a:p>
        </p:txBody>
      </p:sp>
      <p:sp>
        <p:nvSpPr>
          <p:cNvPr id="14" name="TextBox 18"/>
          <p:cNvSpPr txBox="1"/>
          <p:nvPr/>
        </p:nvSpPr>
        <p:spPr>
          <a:xfrm>
            <a:off x="711771" y="3997500"/>
            <a:ext cx="3117754" cy="614912"/>
          </a:xfrm>
          <a:prstGeom prst="rect">
            <a:avLst/>
          </a:prstGeom>
          <a:noFill/>
        </p:spPr>
        <p:txBody>
          <a:bodyPr wrap="square" rtlCol="0">
            <a:spAutoFit/>
          </a:bodyPr>
          <a:lstStyle/>
          <a:p>
            <a:pPr algn="r">
              <a:lnSpc>
                <a:spcPct val="130000"/>
              </a:lnSpc>
            </a:pPr>
            <a:r>
              <a:rPr lang="zh-CN" altLang="en-US" sz="900" dirty="0">
                <a:solidFill>
                  <a:schemeClr val="bg1">
                    <a:lumMod val="50000"/>
                  </a:schemeClr>
                </a:solidFill>
                <a:latin typeface="微软雅黑" panose="020B0503020204020204" charset="-122"/>
                <a:ea typeface="微软雅黑" panose="020B0503020204020204" charset="-122"/>
                <a:cs typeface="Levenim MT" pitchFamily="2" charset="-79"/>
              </a:rPr>
              <a:t>User category</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 Severity of the accident, Sex of the user, Reason for traveling at the time of the accident, </a:t>
            </a:r>
          </a:p>
          <a:p>
            <a:pPr algn="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On pavement,  Action of the pedestrian...</a:t>
            </a:r>
          </a:p>
        </p:txBody>
      </p:sp>
      <p:sp>
        <p:nvSpPr>
          <p:cNvPr id="15" name="文本框 14"/>
          <p:cNvSpPr txBox="1"/>
          <p:nvPr/>
        </p:nvSpPr>
        <p:spPr>
          <a:xfrm>
            <a:off x="1441378" y="3624232"/>
            <a:ext cx="2356198" cy="276999"/>
          </a:xfrm>
          <a:prstGeom prst="rect">
            <a:avLst/>
          </a:prstGeom>
          <a:noFill/>
        </p:spPr>
        <p:txBody>
          <a:bodyPr wrap="square" rtlCol="0">
            <a:spAutoFit/>
          </a:bodyPr>
          <a:lstStyle/>
          <a:p>
            <a:pPr algn="r"/>
            <a:r>
              <a:rPr lang="en-US" sz="1200" b="1" dirty="0">
                <a:solidFill>
                  <a:schemeClr val="accent1">
                    <a:lumMod val="40000"/>
                    <a:lumOff val="60000"/>
                  </a:schemeClr>
                </a:solidFill>
                <a:latin typeface="微软雅黑" panose="020B0503020204020204" charset="-122"/>
                <a:ea typeface="微软雅黑" panose="020B0503020204020204" charset="-122"/>
              </a:rPr>
              <a:t>users.csv</a:t>
            </a:r>
            <a:endParaRPr lang="zh-CN" altLang="en-US" sz="1200" b="1" dirty="0">
              <a:solidFill>
                <a:schemeClr val="accent1">
                  <a:lumMod val="40000"/>
                  <a:lumOff val="60000"/>
                </a:schemeClr>
              </a:solidFill>
              <a:latin typeface="微软雅黑" panose="020B0503020204020204" charset="-122"/>
              <a:ea typeface="微软雅黑" panose="020B0503020204020204" charset="-122"/>
            </a:endParaRPr>
          </a:p>
        </p:txBody>
      </p:sp>
      <p:sp>
        <p:nvSpPr>
          <p:cNvPr id="16" name="TextBox 18"/>
          <p:cNvSpPr txBox="1"/>
          <p:nvPr/>
        </p:nvSpPr>
        <p:spPr>
          <a:xfrm>
            <a:off x="711771" y="2455987"/>
            <a:ext cx="3117754" cy="614912"/>
          </a:xfrm>
          <a:prstGeom prst="rect">
            <a:avLst/>
          </a:prstGeom>
          <a:noFill/>
        </p:spPr>
        <p:txBody>
          <a:bodyPr wrap="square" rtlCol="0">
            <a:spAutoFit/>
          </a:bodyPr>
          <a:lstStyle/>
          <a:p>
            <a:pPr algn="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date, lighting conditions, localisation, </a:t>
            </a:r>
          </a:p>
          <a:p>
            <a:pPr algn="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Atmospheric conditions, type of collision, GPS coding...</a:t>
            </a:r>
          </a:p>
        </p:txBody>
      </p:sp>
      <p:sp>
        <p:nvSpPr>
          <p:cNvPr id="17" name="文本框 16"/>
          <p:cNvSpPr txBox="1"/>
          <p:nvPr/>
        </p:nvSpPr>
        <p:spPr>
          <a:xfrm>
            <a:off x="898208" y="2082642"/>
            <a:ext cx="2899410" cy="276999"/>
          </a:xfrm>
          <a:prstGeom prst="rect">
            <a:avLst/>
          </a:prstGeom>
          <a:noFill/>
        </p:spPr>
        <p:txBody>
          <a:bodyPr wrap="square" rtlCol="0">
            <a:spAutoFit/>
          </a:bodyPr>
          <a:lstStyle/>
          <a:p>
            <a:pPr algn="r"/>
            <a:r>
              <a:rPr lang="en-US" altLang="zh-CN" sz="1200" b="1" dirty="0">
                <a:solidFill>
                  <a:srgbClr val="157E9F"/>
                </a:solidFill>
                <a:latin typeface="微软雅黑" panose="020B0503020204020204" charset="-122"/>
                <a:ea typeface="微软雅黑" panose="020B0503020204020204" charset="-122"/>
              </a:rPr>
              <a:t>caracteristics.csv</a:t>
            </a:r>
          </a:p>
        </p:txBody>
      </p:sp>
      <p:pic>
        <p:nvPicPr>
          <p:cNvPr id="19" name="图片 18"/>
          <p:cNvPicPr>
            <a:picLocks noChangeAspect="1"/>
          </p:cNvPicPr>
          <p:nvPr/>
        </p:nvPicPr>
        <p:blipFill>
          <a:blip r:embed="rId5"/>
          <a:stretch>
            <a:fillRect/>
          </a:stretch>
        </p:blipFill>
        <p:spPr>
          <a:xfrm>
            <a:off x="363623" y="3063716"/>
            <a:ext cx="8441941" cy="178593"/>
          </a:xfrm>
          <a:prstGeom prst="rect">
            <a:avLst/>
          </a:prstGeom>
          <a:ln>
            <a:noFill/>
          </a:ln>
          <a:effectLst>
            <a:outerShdw blurRad="190500" algn="tl" rotWithShape="0">
              <a:srgbClr val="000000">
                <a:alpha val="70000"/>
              </a:srgbClr>
            </a:outerShdw>
          </a:effectLst>
        </p:spPr>
      </p:pic>
      <p:pic>
        <p:nvPicPr>
          <p:cNvPr id="20" name="图片 19"/>
          <p:cNvPicPr>
            <a:picLocks noChangeAspect="1"/>
          </p:cNvPicPr>
          <p:nvPr/>
        </p:nvPicPr>
        <p:blipFill>
          <a:blip r:embed="rId6"/>
          <a:stretch>
            <a:fillRect/>
          </a:stretch>
        </p:blipFill>
        <p:spPr>
          <a:xfrm>
            <a:off x="875927" y="3401541"/>
            <a:ext cx="7485221" cy="140018"/>
          </a:xfrm>
          <a:prstGeom prst="rect">
            <a:avLst/>
          </a:prstGeom>
          <a:ln>
            <a:noFill/>
          </a:ln>
          <a:effectLst>
            <a:outerShdw blurRad="190500" algn="tl" rotWithShape="0">
              <a:srgbClr val="000000">
                <a:alpha val="70000"/>
              </a:srgbClr>
            </a:outerShdw>
          </a:effectLst>
        </p:spPr>
      </p:pic>
      <p:pic>
        <p:nvPicPr>
          <p:cNvPr id="21" name="图片 20"/>
          <p:cNvPicPr>
            <a:picLocks noChangeAspect="1"/>
          </p:cNvPicPr>
          <p:nvPr/>
        </p:nvPicPr>
        <p:blipFill>
          <a:blip r:embed="rId7"/>
          <a:stretch>
            <a:fillRect/>
          </a:stretch>
        </p:blipFill>
        <p:spPr>
          <a:xfrm>
            <a:off x="884486" y="4605338"/>
            <a:ext cx="7622381" cy="178594"/>
          </a:xfrm>
          <a:prstGeom prst="rect">
            <a:avLst/>
          </a:prstGeom>
          <a:ln>
            <a:noFill/>
          </a:ln>
          <a:effectLst>
            <a:outerShdw blurRad="190500" algn="tl" rotWithShape="0">
              <a:srgbClr val="000000">
                <a:alpha val="70000"/>
              </a:srgbClr>
            </a:outerShdw>
          </a:effectLst>
        </p:spPr>
      </p:pic>
      <p:sp>
        <p:nvSpPr>
          <p:cNvPr id="18" name="标题 1">
            <a:extLst>
              <a:ext uri="{FF2B5EF4-FFF2-40B4-BE49-F238E27FC236}">
                <a16:creationId xmlns:a16="http://schemas.microsoft.com/office/drawing/2014/main" id="{02404815-0D46-994A-ABC2-5EFFA9AA0E83}"/>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22" name="图片 21">
            <a:extLst>
              <a:ext uri="{FF2B5EF4-FFF2-40B4-BE49-F238E27FC236}">
                <a16:creationId xmlns:a16="http://schemas.microsoft.com/office/drawing/2014/main" id="{1B13FB21-A54C-3840-BFC0-202AD2002069}"/>
              </a:ext>
            </a:extLst>
          </p:cNvPr>
          <p:cNvPicPr>
            <a:picLocks noChangeAspect="1"/>
          </p:cNvPicPr>
          <p:nvPr/>
        </p:nvPicPr>
        <p:blipFill>
          <a:blip r:embed="rId8"/>
          <a:stretch>
            <a:fillRect/>
          </a:stretch>
        </p:blipFill>
        <p:spPr>
          <a:xfrm>
            <a:off x="-2153686" y="-1275209"/>
            <a:ext cx="2907733" cy="1745988"/>
          </a:xfrm>
          <a:prstGeom prst="rect">
            <a:avLst/>
          </a:prstGeom>
        </p:spPr>
      </p:pic>
      <p:pic>
        <p:nvPicPr>
          <p:cNvPr id="23" name="图片 22">
            <a:extLst>
              <a:ext uri="{FF2B5EF4-FFF2-40B4-BE49-F238E27FC236}">
                <a16:creationId xmlns:a16="http://schemas.microsoft.com/office/drawing/2014/main" id="{7D118E45-EB1F-C24B-9DBE-6DB5BDBA4898}"/>
              </a:ext>
            </a:extLst>
          </p:cNvPr>
          <p:cNvPicPr>
            <a:picLocks noChangeAspect="1"/>
          </p:cNvPicPr>
          <p:nvPr/>
        </p:nvPicPr>
        <p:blipFill>
          <a:blip r:embed="rId9"/>
          <a:stretch>
            <a:fillRect/>
          </a:stretch>
        </p:blipFill>
        <p:spPr>
          <a:xfrm>
            <a:off x="10667389" y="4142680"/>
            <a:ext cx="2155911" cy="3405809"/>
          </a:xfrm>
          <a:prstGeom prst="rect">
            <a:avLst/>
          </a:prstGeom>
        </p:spPr>
      </p:pic>
      <p:pic>
        <p:nvPicPr>
          <p:cNvPr id="24" name="图片 23">
            <a:extLst>
              <a:ext uri="{FF2B5EF4-FFF2-40B4-BE49-F238E27FC236}">
                <a16:creationId xmlns:a16="http://schemas.microsoft.com/office/drawing/2014/main" id="{05C2BE68-65C4-2F47-8597-DE3D382F451F}"/>
              </a:ext>
            </a:extLst>
          </p:cNvPr>
          <p:cNvPicPr>
            <a:picLocks noChangeAspect="1"/>
          </p:cNvPicPr>
          <p:nvPr/>
        </p:nvPicPr>
        <p:blipFill>
          <a:blip r:embed="rId10"/>
          <a:stretch>
            <a:fillRect/>
          </a:stretch>
        </p:blipFill>
        <p:spPr>
          <a:xfrm>
            <a:off x="8948998" y="6057002"/>
            <a:ext cx="3402380" cy="1587590"/>
          </a:xfrm>
          <a:prstGeom prst="rect">
            <a:avLst/>
          </a:prstGeom>
        </p:spPr>
      </p:pic>
      <p:pic>
        <p:nvPicPr>
          <p:cNvPr id="25" name="图片 24">
            <a:extLst>
              <a:ext uri="{FF2B5EF4-FFF2-40B4-BE49-F238E27FC236}">
                <a16:creationId xmlns:a16="http://schemas.microsoft.com/office/drawing/2014/main" id="{A0EA8B76-B7CB-4B4F-A013-6267E8B38007}"/>
              </a:ext>
            </a:extLst>
          </p:cNvPr>
          <p:cNvPicPr>
            <a:picLocks noChangeAspect="1"/>
          </p:cNvPicPr>
          <p:nvPr/>
        </p:nvPicPr>
        <p:blipFill>
          <a:blip r:embed="rId11"/>
          <a:stretch>
            <a:fillRect/>
          </a:stretch>
        </p:blipFill>
        <p:spPr>
          <a:xfrm>
            <a:off x="6653072" y="125123"/>
            <a:ext cx="3180144" cy="1641731"/>
          </a:xfrm>
          <a:prstGeom prst="rect">
            <a:avLst/>
          </a:prstGeom>
        </p:spPr>
      </p:pic>
      <p:pic>
        <p:nvPicPr>
          <p:cNvPr id="26" name="图片 25">
            <a:extLst>
              <a:ext uri="{FF2B5EF4-FFF2-40B4-BE49-F238E27FC236}">
                <a16:creationId xmlns:a16="http://schemas.microsoft.com/office/drawing/2014/main" id="{2962A115-A400-3242-B89D-6047DD6CDADB}"/>
              </a:ext>
            </a:extLst>
          </p:cNvPr>
          <p:cNvPicPr>
            <a:picLocks noChangeAspect="1"/>
          </p:cNvPicPr>
          <p:nvPr/>
        </p:nvPicPr>
        <p:blipFill>
          <a:blip r:embed="rId12"/>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3880339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768430" y="421956"/>
            <a:ext cx="6342698" cy="674370"/>
          </a:xfrm>
        </p:spPr>
        <p:txBody>
          <a:bodyPr>
            <a:normAutofit/>
          </a:bodyPr>
          <a:lstStyle/>
          <a:p>
            <a:pPr algn="l" defTabSz="713232"/>
            <a:r>
              <a:rPr lang="en-US" altLang="zh-CN" sz="2700" b="1" dirty="0">
                <a:latin typeface="微软雅黑" panose="020B0503020204020204" charset="-122"/>
                <a:ea typeface="微软雅黑" panose="020B0503020204020204" charset="-122"/>
                <a:cs typeface="+mn-cs"/>
              </a:rPr>
              <a:t>Data processing</a:t>
            </a:r>
          </a:p>
        </p:txBody>
      </p:sp>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Scraping and collect the data</a:t>
            </a:r>
          </a:p>
        </p:txBody>
      </p:sp>
      <p:sp>
        <p:nvSpPr>
          <p:cNvPr id="3" name="文本框 2"/>
          <p:cNvSpPr txBox="1"/>
          <p:nvPr/>
        </p:nvSpPr>
        <p:spPr>
          <a:xfrm>
            <a:off x="170974" y="2304098"/>
            <a:ext cx="3881914" cy="1323439"/>
          </a:xfrm>
          <a:prstGeom prst="rect">
            <a:avLst/>
          </a:prstGeom>
          <a:noFill/>
        </p:spPr>
        <p:txBody>
          <a:bodyPr wrap="square" rtlCol="0" anchor="t">
            <a:spAutoFit/>
          </a:bodyPr>
          <a:lstStyle/>
          <a:p>
            <a:r>
              <a:rPr sz="1600" dirty="0">
                <a:sym typeface="+mn-ea"/>
              </a:rPr>
              <a:t>First, merge the two files(</a:t>
            </a:r>
            <a:r>
              <a:rPr sz="1600" dirty="0" err="1">
                <a:sym typeface="+mn-ea"/>
              </a:rPr>
              <a:t>caracteristics.csv</a:t>
            </a:r>
            <a:r>
              <a:rPr sz="1600" dirty="0">
                <a:sym typeface="+mn-ea"/>
              </a:rPr>
              <a:t> and </a:t>
            </a:r>
            <a:r>
              <a:rPr sz="1600" dirty="0" err="1">
                <a:sym typeface="+mn-ea"/>
              </a:rPr>
              <a:t>places.csv</a:t>
            </a:r>
            <a:r>
              <a:rPr sz="1600" dirty="0">
                <a:sym typeface="+mn-ea"/>
              </a:rPr>
              <a:t>) through </a:t>
            </a:r>
            <a:r>
              <a:rPr sz="1600" dirty="0" err="1">
                <a:sym typeface="+mn-ea"/>
              </a:rPr>
              <a:t>Num_Acc</a:t>
            </a:r>
            <a:r>
              <a:rPr sz="1600" dirty="0">
                <a:sym typeface="+mn-ea"/>
              </a:rPr>
              <a:t>.</a:t>
            </a:r>
          </a:p>
          <a:p>
            <a:endParaRPr lang="zh-CN" altLang="en-US" sz="1600" dirty="0"/>
          </a:p>
          <a:p>
            <a:r>
              <a:rPr sz="1600" dirty="0">
                <a:sym typeface="+mn-ea"/>
              </a:rPr>
              <a:t>Second, delete columns that are not related to predicting by pandas.</a:t>
            </a:r>
            <a:endParaRPr lang="zh-CN" altLang="en-US" sz="1600" dirty="0"/>
          </a:p>
        </p:txBody>
      </p:sp>
      <p:pic>
        <p:nvPicPr>
          <p:cNvPr id="5" name="图片 4"/>
          <p:cNvPicPr>
            <a:picLocks noChangeAspect="1"/>
          </p:cNvPicPr>
          <p:nvPr/>
        </p:nvPicPr>
        <p:blipFill>
          <a:blip r:embed="rId5"/>
          <a:srcRect l="5627" t="4333"/>
          <a:stretch>
            <a:fillRect/>
          </a:stretch>
        </p:blipFill>
        <p:spPr>
          <a:xfrm>
            <a:off x="4298157" y="2235518"/>
            <a:ext cx="734854" cy="956786"/>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6"/>
          <a:srcRect l="3648" t="2542"/>
          <a:stretch>
            <a:fillRect/>
          </a:stretch>
        </p:blipFill>
        <p:spPr>
          <a:xfrm>
            <a:off x="6541294" y="2249806"/>
            <a:ext cx="729615" cy="821531"/>
          </a:xfrm>
          <a:prstGeom prst="rect">
            <a:avLst/>
          </a:prstGeom>
          <a:ln>
            <a:noFill/>
          </a:ln>
          <a:effectLst>
            <a:outerShdw blurRad="190500" algn="tl" rotWithShape="0">
              <a:srgbClr val="000000">
                <a:alpha val="70000"/>
              </a:srgbClr>
            </a:outerShdw>
          </a:effectLst>
        </p:spPr>
      </p:pic>
      <p:sp>
        <p:nvSpPr>
          <p:cNvPr id="7" name="加号 6"/>
          <p:cNvSpPr/>
          <p:nvPr/>
        </p:nvSpPr>
        <p:spPr>
          <a:xfrm>
            <a:off x="5377339" y="2372201"/>
            <a:ext cx="819626" cy="682943"/>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53"/>
          </a:p>
        </p:txBody>
      </p:sp>
      <p:sp>
        <p:nvSpPr>
          <p:cNvPr id="8" name="下箭头 7"/>
          <p:cNvSpPr/>
          <p:nvPr/>
        </p:nvSpPr>
        <p:spPr>
          <a:xfrm>
            <a:off x="5697379" y="3285173"/>
            <a:ext cx="179546" cy="63960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53"/>
          </a:p>
        </p:txBody>
      </p:sp>
      <p:pic>
        <p:nvPicPr>
          <p:cNvPr id="9" name="图片 8"/>
          <p:cNvPicPr>
            <a:picLocks noChangeAspect="1"/>
          </p:cNvPicPr>
          <p:nvPr/>
        </p:nvPicPr>
        <p:blipFill>
          <a:blip r:embed="rId7"/>
          <a:stretch>
            <a:fillRect/>
          </a:stretch>
        </p:blipFill>
        <p:spPr>
          <a:xfrm>
            <a:off x="556736" y="4414361"/>
            <a:ext cx="7876223" cy="130493"/>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C6A7B017-A695-1E48-8F59-498AFE34AC86}"/>
              </a:ext>
            </a:extLst>
          </p:cNvPr>
          <p:cNvPicPr>
            <a:picLocks noChangeAspect="1"/>
          </p:cNvPicPr>
          <p:nvPr/>
        </p:nvPicPr>
        <p:blipFill>
          <a:blip r:embed="rId8"/>
          <a:stretch>
            <a:fillRect/>
          </a:stretch>
        </p:blipFill>
        <p:spPr>
          <a:xfrm>
            <a:off x="-2153686" y="-1275209"/>
            <a:ext cx="2907733" cy="1745988"/>
          </a:xfrm>
          <a:prstGeom prst="rect">
            <a:avLst/>
          </a:prstGeom>
        </p:spPr>
      </p:pic>
      <p:pic>
        <p:nvPicPr>
          <p:cNvPr id="11" name="图片 10">
            <a:extLst>
              <a:ext uri="{FF2B5EF4-FFF2-40B4-BE49-F238E27FC236}">
                <a16:creationId xmlns:a16="http://schemas.microsoft.com/office/drawing/2014/main" id="{CE007BDF-FAB0-A349-8D6D-8B020CCC0F63}"/>
              </a:ext>
            </a:extLst>
          </p:cNvPr>
          <p:cNvPicPr>
            <a:picLocks noChangeAspect="1"/>
          </p:cNvPicPr>
          <p:nvPr/>
        </p:nvPicPr>
        <p:blipFill>
          <a:blip r:embed="rId9"/>
          <a:stretch>
            <a:fillRect/>
          </a:stretch>
        </p:blipFill>
        <p:spPr>
          <a:xfrm>
            <a:off x="10667389" y="4142680"/>
            <a:ext cx="2155911" cy="3405809"/>
          </a:xfrm>
          <a:prstGeom prst="rect">
            <a:avLst/>
          </a:prstGeom>
        </p:spPr>
      </p:pic>
      <p:pic>
        <p:nvPicPr>
          <p:cNvPr id="12" name="图片 11">
            <a:extLst>
              <a:ext uri="{FF2B5EF4-FFF2-40B4-BE49-F238E27FC236}">
                <a16:creationId xmlns:a16="http://schemas.microsoft.com/office/drawing/2014/main" id="{770257AF-0055-2542-8350-D2E7A3312B9E}"/>
              </a:ext>
            </a:extLst>
          </p:cNvPr>
          <p:cNvPicPr>
            <a:picLocks noChangeAspect="1"/>
          </p:cNvPicPr>
          <p:nvPr/>
        </p:nvPicPr>
        <p:blipFill>
          <a:blip r:embed="rId10"/>
          <a:stretch>
            <a:fillRect/>
          </a:stretch>
        </p:blipFill>
        <p:spPr>
          <a:xfrm>
            <a:off x="8948998" y="6057002"/>
            <a:ext cx="3402380" cy="1587590"/>
          </a:xfrm>
          <a:prstGeom prst="rect">
            <a:avLst/>
          </a:prstGeom>
        </p:spPr>
      </p:pic>
      <p:pic>
        <p:nvPicPr>
          <p:cNvPr id="13" name="图片 12">
            <a:extLst>
              <a:ext uri="{FF2B5EF4-FFF2-40B4-BE49-F238E27FC236}">
                <a16:creationId xmlns:a16="http://schemas.microsoft.com/office/drawing/2014/main" id="{32E7987C-5F4D-0A4A-A93D-76854DE9313D}"/>
              </a:ext>
            </a:extLst>
          </p:cNvPr>
          <p:cNvPicPr>
            <a:picLocks noChangeAspect="1"/>
          </p:cNvPicPr>
          <p:nvPr/>
        </p:nvPicPr>
        <p:blipFill>
          <a:blip r:embed="rId11"/>
          <a:stretch>
            <a:fillRect/>
          </a:stretch>
        </p:blipFill>
        <p:spPr>
          <a:xfrm>
            <a:off x="6906101" y="85916"/>
            <a:ext cx="3180144" cy="1641731"/>
          </a:xfrm>
          <a:prstGeom prst="rect">
            <a:avLst/>
          </a:prstGeom>
        </p:spPr>
      </p:pic>
      <p:pic>
        <p:nvPicPr>
          <p:cNvPr id="14" name="图片 13">
            <a:extLst>
              <a:ext uri="{FF2B5EF4-FFF2-40B4-BE49-F238E27FC236}">
                <a16:creationId xmlns:a16="http://schemas.microsoft.com/office/drawing/2014/main" id="{FF671CB7-9A17-E648-8FAF-89187ED063EE}"/>
              </a:ext>
            </a:extLst>
          </p:cNvPr>
          <p:cNvPicPr>
            <a:picLocks noChangeAspect="1"/>
          </p:cNvPicPr>
          <p:nvPr/>
        </p:nvPicPr>
        <p:blipFill>
          <a:blip r:embed="rId12"/>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1862755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Data cleaning and transformation</a:t>
            </a:r>
          </a:p>
        </p:txBody>
      </p:sp>
      <p:sp>
        <p:nvSpPr>
          <p:cNvPr id="3" name="文本框 2"/>
          <p:cNvSpPr txBox="1"/>
          <p:nvPr/>
        </p:nvSpPr>
        <p:spPr>
          <a:xfrm>
            <a:off x="1368221" y="2004967"/>
            <a:ext cx="5475892" cy="707886"/>
          </a:xfrm>
          <a:prstGeom prst="rect">
            <a:avLst/>
          </a:prstGeom>
          <a:noFill/>
        </p:spPr>
        <p:txBody>
          <a:bodyPr wrap="square" rtlCol="0" anchor="t">
            <a:spAutoFit/>
          </a:bodyPr>
          <a:lstStyle/>
          <a:p>
            <a:r>
              <a:rPr sz="2000" dirty="0">
                <a:sym typeface="+mn-ea"/>
              </a:rPr>
              <a:t>First, delete items with invalid data.</a:t>
            </a:r>
          </a:p>
          <a:p>
            <a:r>
              <a:rPr sz="2000" dirty="0">
                <a:sym typeface="+mn-ea"/>
              </a:rPr>
              <a:t>Second, Data type conversion</a:t>
            </a:r>
          </a:p>
        </p:txBody>
      </p:sp>
      <p:pic>
        <p:nvPicPr>
          <p:cNvPr id="10" name="图片 9"/>
          <p:cNvPicPr>
            <a:picLocks noChangeAspect="1"/>
          </p:cNvPicPr>
          <p:nvPr/>
        </p:nvPicPr>
        <p:blipFill>
          <a:blip r:embed="rId5"/>
          <a:stretch>
            <a:fillRect/>
          </a:stretch>
        </p:blipFill>
        <p:spPr>
          <a:xfrm>
            <a:off x="1466551" y="2871667"/>
            <a:ext cx="5279231" cy="807244"/>
          </a:xfrm>
          <a:prstGeom prst="rect">
            <a:avLst/>
          </a:prstGeom>
          <a:ln>
            <a:noFill/>
          </a:ln>
          <a:effectLst>
            <a:outerShdw blurRad="190500" algn="tl" rotWithShape="0">
              <a:srgbClr val="000000">
                <a:alpha val="70000"/>
              </a:srgbClr>
            </a:outerShdw>
          </a:effectLst>
        </p:spPr>
      </p:pic>
      <p:sp>
        <p:nvSpPr>
          <p:cNvPr id="11" name="文本框 10"/>
          <p:cNvSpPr txBox="1"/>
          <p:nvPr/>
        </p:nvSpPr>
        <p:spPr>
          <a:xfrm>
            <a:off x="1368221" y="4410366"/>
            <a:ext cx="6407558" cy="369332"/>
          </a:xfrm>
          <a:prstGeom prst="rect">
            <a:avLst/>
          </a:prstGeom>
          <a:noFill/>
        </p:spPr>
        <p:txBody>
          <a:bodyPr wrap="square" rtlCol="0" anchor="t">
            <a:spAutoFit/>
          </a:bodyPr>
          <a:lstStyle/>
          <a:p>
            <a:r>
              <a:rPr lang="zh-CN" altLang="en-US" sz="1800" dirty="0"/>
              <a:t>After data cleaning, the effective data is about 24,000</a:t>
            </a:r>
          </a:p>
        </p:txBody>
      </p:sp>
      <p:sp>
        <p:nvSpPr>
          <p:cNvPr id="9" name="标题 1">
            <a:extLst>
              <a:ext uri="{FF2B5EF4-FFF2-40B4-BE49-F238E27FC236}">
                <a16:creationId xmlns:a16="http://schemas.microsoft.com/office/drawing/2014/main" id="{D7206527-8817-434C-B79C-D4AFD8884485}"/>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12" name="图片 11">
            <a:extLst>
              <a:ext uri="{FF2B5EF4-FFF2-40B4-BE49-F238E27FC236}">
                <a16:creationId xmlns:a16="http://schemas.microsoft.com/office/drawing/2014/main" id="{A35EB5D1-3D1B-DA4B-B8A9-9C4C5000B602}"/>
              </a:ext>
            </a:extLst>
          </p:cNvPr>
          <p:cNvPicPr>
            <a:picLocks noChangeAspect="1"/>
          </p:cNvPicPr>
          <p:nvPr/>
        </p:nvPicPr>
        <p:blipFill>
          <a:blip r:embed="rId6"/>
          <a:stretch>
            <a:fillRect/>
          </a:stretch>
        </p:blipFill>
        <p:spPr>
          <a:xfrm>
            <a:off x="-2153686" y="-1275209"/>
            <a:ext cx="2907733" cy="1745988"/>
          </a:xfrm>
          <a:prstGeom prst="rect">
            <a:avLst/>
          </a:prstGeom>
        </p:spPr>
      </p:pic>
      <p:pic>
        <p:nvPicPr>
          <p:cNvPr id="13" name="图片 12">
            <a:extLst>
              <a:ext uri="{FF2B5EF4-FFF2-40B4-BE49-F238E27FC236}">
                <a16:creationId xmlns:a16="http://schemas.microsoft.com/office/drawing/2014/main" id="{A36AAB5F-13F3-DA49-AE90-6A14C0A22962}"/>
              </a:ext>
            </a:extLst>
          </p:cNvPr>
          <p:cNvPicPr>
            <a:picLocks noChangeAspect="1"/>
          </p:cNvPicPr>
          <p:nvPr/>
        </p:nvPicPr>
        <p:blipFill>
          <a:blip r:embed="rId7"/>
          <a:stretch>
            <a:fillRect/>
          </a:stretch>
        </p:blipFill>
        <p:spPr>
          <a:xfrm>
            <a:off x="7949823" y="1765400"/>
            <a:ext cx="2155911" cy="3405809"/>
          </a:xfrm>
          <a:prstGeom prst="rect">
            <a:avLst/>
          </a:prstGeom>
        </p:spPr>
      </p:pic>
      <p:pic>
        <p:nvPicPr>
          <p:cNvPr id="14" name="图片 13">
            <a:extLst>
              <a:ext uri="{FF2B5EF4-FFF2-40B4-BE49-F238E27FC236}">
                <a16:creationId xmlns:a16="http://schemas.microsoft.com/office/drawing/2014/main" id="{C83DDA1C-DAF4-3449-AEEF-81DEC271CD72}"/>
              </a:ext>
            </a:extLst>
          </p:cNvPr>
          <p:cNvPicPr>
            <a:picLocks noChangeAspect="1"/>
          </p:cNvPicPr>
          <p:nvPr/>
        </p:nvPicPr>
        <p:blipFill>
          <a:blip r:embed="rId8"/>
          <a:stretch>
            <a:fillRect/>
          </a:stretch>
        </p:blipFill>
        <p:spPr>
          <a:xfrm>
            <a:off x="7111128" y="4479363"/>
            <a:ext cx="3402380" cy="1587590"/>
          </a:xfrm>
          <a:prstGeom prst="rect">
            <a:avLst/>
          </a:prstGeom>
        </p:spPr>
      </p:pic>
      <p:pic>
        <p:nvPicPr>
          <p:cNvPr id="15" name="图片 14">
            <a:extLst>
              <a:ext uri="{FF2B5EF4-FFF2-40B4-BE49-F238E27FC236}">
                <a16:creationId xmlns:a16="http://schemas.microsoft.com/office/drawing/2014/main" id="{5B02D150-67E6-F942-AE0C-2959F9B633AA}"/>
              </a:ext>
            </a:extLst>
          </p:cNvPr>
          <p:cNvPicPr>
            <a:picLocks noChangeAspect="1"/>
          </p:cNvPicPr>
          <p:nvPr/>
        </p:nvPicPr>
        <p:blipFill>
          <a:blip r:embed="rId9"/>
          <a:stretch>
            <a:fillRect/>
          </a:stretch>
        </p:blipFill>
        <p:spPr>
          <a:xfrm>
            <a:off x="6374607" y="123669"/>
            <a:ext cx="3180144" cy="1641731"/>
          </a:xfrm>
          <a:prstGeom prst="rect">
            <a:avLst/>
          </a:prstGeom>
        </p:spPr>
      </p:pic>
      <p:pic>
        <p:nvPicPr>
          <p:cNvPr id="16" name="图片 15">
            <a:extLst>
              <a:ext uri="{FF2B5EF4-FFF2-40B4-BE49-F238E27FC236}">
                <a16:creationId xmlns:a16="http://schemas.microsoft.com/office/drawing/2014/main" id="{5F7D69D1-CCE5-E247-956A-107C6F748BAC}"/>
              </a:ext>
            </a:extLst>
          </p:cNvPr>
          <p:cNvPicPr>
            <a:picLocks noChangeAspect="1"/>
          </p:cNvPicPr>
          <p:nvPr/>
        </p:nvPicPr>
        <p:blipFill>
          <a:blip r:embed="rId10"/>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2348425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Principal component analysis</a:t>
            </a:r>
          </a:p>
        </p:txBody>
      </p:sp>
      <p:pic>
        <p:nvPicPr>
          <p:cNvPr id="56" name="图片 56"/>
          <p:cNvPicPr>
            <a:picLocks noChangeAspect="1"/>
          </p:cNvPicPr>
          <p:nvPr/>
        </p:nvPicPr>
        <p:blipFill>
          <a:blip r:embed="rId5"/>
          <a:stretch>
            <a:fillRect/>
          </a:stretch>
        </p:blipFill>
        <p:spPr>
          <a:xfrm>
            <a:off x="567690" y="2000013"/>
            <a:ext cx="3953828" cy="1325404"/>
          </a:xfrm>
          <a:prstGeom prst="rect">
            <a:avLst/>
          </a:prstGeom>
          <a:ln>
            <a:noFill/>
          </a:ln>
          <a:effectLst>
            <a:outerShdw blurRad="190500" algn="tl" rotWithShape="0">
              <a:srgbClr val="000000">
                <a:alpha val="70000"/>
              </a:srgbClr>
            </a:outerShdw>
          </a:effectLst>
        </p:spPr>
      </p:pic>
      <p:pic>
        <p:nvPicPr>
          <p:cNvPr id="57" name="图片 57"/>
          <p:cNvPicPr>
            <a:picLocks noChangeAspect="1"/>
          </p:cNvPicPr>
          <p:nvPr/>
        </p:nvPicPr>
        <p:blipFill>
          <a:blip r:embed="rId6"/>
          <a:stretch>
            <a:fillRect/>
          </a:stretch>
        </p:blipFill>
        <p:spPr>
          <a:xfrm>
            <a:off x="542449" y="3572620"/>
            <a:ext cx="4004310" cy="789351"/>
          </a:xfrm>
          <a:prstGeom prst="rect">
            <a:avLst/>
          </a:prstGeom>
          <a:ln>
            <a:noFill/>
          </a:ln>
          <a:effectLst>
            <a:outerShdw blurRad="190500" algn="tl" rotWithShape="0">
              <a:srgbClr val="000000">
                <a:alpha val="70000"/>
              </a:srgbClr>
            </a:outerShdw>
          </a:effectLst>
        </p:spPr>
      </p:pic>
      <p:pic>
        <p:nvPicPr>
          <p:cNvPr id="58" name="图片 58" descr="ScatterPlotUsingTheFirstAndSecondEigenvector"/>
          <p:cNvPicPr>
            <a:picLocks noChangeAspect="1"/>
          </p:cNvPicPr>
          <p:nvPr/>
        </p:nvPicPr>
        <p:blipFill>
          <a:blip r:embed="rId7"/>
          <a:stretch>
            <a:fillRect/>
          </a:stretch>
        </p:blipFill>
        <p:spPr>
          <a:xfrm>
            <a:off x="4874895" y="2000013"/>
            <a:ext cx="3954780" cy="2966085"/>
          </a:xfrm>
          <a:prstGeom prst="rect">
            <a:avLst/>
          </a:prstGeom>
          <a:ln>
            <a:noFill/>
          </a:ln>
          <a:effectLst>
            <a:outerShdw blurRad="190500" algn="tl" rotWithShape="0">
              <a:srgbClr val="000000">
                <a:alpha val="70000"/>
              </a:srgbClr>
            </a:outerShdw>
          </a:effectLst>
        </p:spPr>
      </p:pic>
      <p:sp>
        <p:nvSpPr>
          <p:cNvPr id="5" name="标题 4">
            <a:extLst>
              <a:ext uri="{FF2B5EF4-FFF2-40B4-BE49-F238E27FC236}">
                <a16:creationId xmlns:a16="http://schemas.microsoft.com/office/drawing/2014/main" id="{4FCC56E3-569C-014E-897D-48CD7409208B}"/>
              </a:ext>
            </a:extLst>
          </p:cNvPr>
          <p:cNvSpPr>
            <a:spLocks noGrp="1"/>
          </p:cNvSpPr>
          <p:nvPr>
            <p:ph type="ctrTitle"/>
          </p:nvPr>
        </p:nvSpPr>
        <p:spPr/>
        <p:txBody>
          <a:bodyPr/>
          <a:lstStyle/>
          <a:p>
            <a:endParaRPr lang="zh-CN" altLang="en-US" dirty="0"/>
          </a:p>
        </p:txBody>
      </p:sp>
      <p:sp>
        <p:nvSpPr>
          <p:cNvPr id="9" name="标题 1">
            <a:extLst>
              <a:ext uri="{FF2B5EF4-FFF2-40B4-BE49-F238E27FC236}">
                <a16:creationId xmlns:a16="http://schemas.microsoft.com/office/drawing/2014/main" id="{8AA453B1-0C62-B140-BE81-8BFFA07E8438}"/>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10" name="图片 9">
            <a:extLst>
              <a:ext uri="{FF2B5EF4-FFF2-40B4-BE49-F238E27FC236}">
                <a16:creationId xmlns:a16="http://schemas.microsoft.com/office/drawing/2014/main" id="{7A8F5048-D67C-0544-87CB-B9B98E0E7915}"/>
              </a:ext>
            </a:extLst>
          </p:cNvPr>
          <p:cNvPicPr>
            <a:picLocks noChangeAspect="1"/>
          </p:cNvPicPr>
          <p:nvPr/>
        </p:nvPicPr>
        <p:blipFill>
          <a:blip r:embed="rId8"/>
          <a:stretch>
            <a:fillRect/>
          </a:stretch>
        </p:blipFill>
        <p:spPr>
          <a:xfrm>
            <a:off x="-2153686" y="-1275209"/>
            <a:ext cx="2907733" cy="1745988"/>
          </a:xfrm>
          <a:prstGeom prst="rect">
            <a:avLst/>
          </a:prstGeom>
        </p:spPr>
      </p:pic>
      <p:pic>
        <p:nvPicPr>
          <p:cNvPr id="11" name="图片 10">
            <a:extLst>
              <a:ext uri="{FF2B5EF4-FFF2-40B4-BE49-F238E27FC236}">
                <a16:creationId xmlns:a16="http://schemas.microsoft.com/office/drawing/2014/main" id="{53A96976-D848-BA4C-ADAD-4E19A84F5545}"/>
              </a:ext>
            </a:extLst>
          </p:cNvPr>
          <p:cNvPicPr>
            <a:picLocks noChangeAspect="1"/>
          </p:cNvPicPr>
          <p:nvPr/>
        </p:nvPicPr>
        <p:blipFill>
          <a:blip r:embed="rId9"/>
          <a:stretch>
            <a:fillRect/>
          </a:stretch>
        </p:blipFill>
        <p:spPr>
          <a:xfrm>
            <a:off x="10667389" y="4142680"/>
            <a:ext cx="2155911" cy="3405809"/>
          </a:xfrm>
          <a:prstGeom prst="rect">
            <a:avLst/>
          </a:prstGeom>
        </p:spPr>
      </p:pic>
      <p:pic>
        <p:nvPicPr>
          <p:cNvPr id="12" name="图片 11">
            <a:extLst>
              <a:ext uri="{FF2B5EF4-FFF2-40B4-BE49-F238E27FC236}">
                <a16:creationId xmlns:a16="http://schemas.microsoft.com/office/drawing/2014/main" id="{C0A59659-B72C-0A49-9965-C864D36966FB}"/>
              </a:ext>
            </a:extLst>
          </p:cNvPr>
          <p:cNvPicPr>
            <a:picLocks noChangeAspect="1"/>
          </p:cNvPicPr>
          <p:nvPr/>
        </p:nvPicPr>
        <p:blipFill>
          <a:blip r:embed="rId10"/>
          <a:stretch>
            <a:fillRect/>
          </a:stretch>
        </p:blipFill>
        <p:spPr>
          <a:xfrm>
            <a:off x="8948998" y="6057002"/>
            <a:ext cx="3402380" cy="1587590"/>
          </a:xfrm>
          <a:prstGeom prst="rect">
            <a:avLst/>
          </a:prstGeom>
        </p:spPr>
      </p:pic>
      <p:pic>
        <p:nvPicPr>
          <p:cNvPr id="13" name="图片 12">
            <a:extLst>
              <a:ext uri="{FF2B5EF4-FFF2-40B4-BE49-F238E27FC236}">
                <a16:creationId xmlns:a16="http://schemas.microsoft.com/office/drawing/2014/main" id="{2FB8DF42-8B7A-7F4F-8FD7-83C97CEB6438}"/>
              </a:ext>
            </a:extLst>
          </p:cNvPr>
          <p:cNvPicPr>
            <a:picLocks noChangeAspect="1"/>
          </p:cNvPicPr>
          <p:nvPr/>
        </p:nvPicPr>
        <p:blipFill>
          <a:blip r:embed="rId11"/>
          <a:stretch>
            <a:fillRect/>
          </a:stretch>
        </p:blipFill>
        <p:spPr>
          <a:xfrm>
            <a:off x="7111128" y="0"/>
            <a:ext cx="3180144" cy="1641731"/>
          </a:xfrm>
          <a:prstGeom prst="rect">
            <a:avLst/>
          </a:prstGeom>
        </p:spPr>
      </p:pic>
      <p:pic>
        <p:nvPicPr>
          <p:cNvPr id="14" name="图片 13">
            <a:extLst>
              <a:ext uri="{FF2B5EF4-FFF2-40B4-BE49-F238E27FC236}">
                <a16:creationId xmlns:a16="http://schemas.microsoft.com/office/drawing/2014/main" id="{52101F1C-5821-5745-A750-A4D82C9592FE}"/>
              </a:ext>
            </a:extLst>
          </p:cNvPr>
          <p:cNvPicPr>
            <a:picLocks noChangeAspect="1"/>
          </p:cNvPicPr>
          <p:nvPr/>
        </p:nvPicPr>
        <p:blipFill>
          <a:blip r:embed="rId12"/>
          <a:stretch>
            <a:fillRect/>
          </a:stretch>
        </p:blipFill>
        <p:spPr>
          <a:xfrm rot="20331397" flipH="1">
            <a:off x="-695831" y="4275983"/>
            <a:ext cx="2928522" cy="2401593"/>
          </a:xfrm>
          <a:prstGeom prst="rect">
            <a:avLst/>
          </a:prstGeom>
        </p:spPr>
      </p:pic>
    </p:spTree>
    <p:custDataLst>
      <p:tags r:id="rId1"/>
    </p:custDataLst>
    <p:extLst>
      <p:ext uri="{BB962C8B-B14F-4D97-AF65-F5344CB8AC3E}">
        <p14:creationId xmlns:p14="http://schemas.microsoft.com/office/powerpoint/2010/main" val="1023740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Latent Dirichlet Allocation</a:t>
            </a:r>
          </a:p>
        </p:txBody>
      </p:sp>
      <p:pic>
        <p:nvPicPr>
          <p:cNvPr id="42" name="图片 1"/>
          <p:cNvPicPr>
            <a:picLocks noChangeAspect="1"/>
          </p:cNvPicPr>
          <p:nvPr/>
        </p:nvPicPr>
        <p:blipFill>
          <a:blip r:embed="rId5"/>
          <a:srcRect t="-3451" r="39064"/>
          <a:stretch>
            <a:fillRect/>
          </a:stretch>
        </p:blipFill>
        <p:spPr>
          <a:xfrm>
            <a:off x="566041" y="2061633"/>
            <a:ext cx="4869656" cy="1656252"/>
          </a:xfrm>
          <a:prstGeom prst="rect">
            <a:avLst/>
          </a:prstGeom>
          <a:ln>
            <a:noFill/>
          </a:ln>
          <a:effectLst>
            <a:outerShdw blurRad="190500" algn="tl" rotWithShape="0">
              <a:srgbClr val="000000">
                <a:alpha val="70000"/>
              </a:srgbClr>
            </a:outerShdw>
          </a:effectLst>
        </p:spPr>
      </p:pic>
      <p:pic>
        <p:nvPicPr>
          <p:cNvPr id="43" name="图片 43" descr="LDA"/>
          <p:cNvPicPr>
            <a:picLocks noChangeAspect="1"/>
          </p:cNvPicPr>
          <p:nvPr/>
        </p:nvPicPr>
        <p:blipFill>
          <a:blip r:embed="rId6"/>
          <a:stretch>
            <a:fillRect/>
          </a:stretch>
        </p:blipFill>
        <p:spPr>
          <a:xfrm>
            <a:off x="5657867" y="2087855"/>
            <a:ext cx="3289525" cy="2467144"/>
          </a:xfrm>
          <a:prstGeom prst="rect">
            <a:avLst/>
          </a:prstGeom>
          <a:ln>
            <a:noFill/>
          </a:ln>
          <a:effectLst>
            <a:outerShdw blurRad="190500" algn="tl" rotWithShape="0">
              <a:srgbClr val="000000">
                <a:alpha val="70000"/>
              </a:srgbClr>
            </a:outerShdw>
          </a:effectLst>
        </p:spPr>
      </p:pic>
      <p:sp>
        <p:nvSpPr>
          <p:cNvPr id="5" name="标题 4">
            <a:extLst>
              <a:ext uri="{FF2B5EF4-FFF2-40B4-BE49-F238E27FC236}">
                <a16:creationId xmlns:a16="http://schemas.microsoft.com/office/drawing/2014/main" id="{7ECE1BE9-50CB-964A-9896-16C3D533BF06}"/>
              </a:ext>
            </a:extLst>
          </p:cNvPr>
          <p:cNvSpPr>
            <a:spLocks noGrp="1"/>
          </p:cNvSpPr>
          <p:nvPr>
            <p:ph type="ctrTitle"/>
          </p:nvPr>
        </p:nvSpPr>
        <p:spPr/>
        <p:txBody>
          <a:bodyPr/>
          <a:lstStyle/>
          <a:p>
            <a:endParaRPr lang="zh-CN" altLang="en-US" dirty="0"/>
          </a:p>
        </p:txBody>
      </p:sp>
      <p:sp>
        <p:nvSpPr>
          <p:cNvPr id="8" name="标题 1">
            <a:extLst>
              <a:ext uri="{FF2B5EF4-FFF2-40B4-BE49-F238E27FC236}">
                <a16:creationId xmlns:a16="http://schemas.microsoft.com/office/drawing/2014/main" id="{F618E3D7-B915-AA4A-AC4F-91D29114DC84}"/>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9" name="图片 8">
            <a:extLst>
              <a:ext uri="{FF2B5EF4-FFF2-40B4-BE49-F238E27FC236}">
                <a16:creationId xmlns:a16="http://schemas.microsoft.com/office/drawing/2014/main" id="{E446F639-7C5B-BC4F-85CE-12AAB7B6CBF2}"/>
              </a:ext>
            </a:extLst>
          </p:cNvPr>
          <p:cNvPicPr>
            <a:picLocks noChangeAspect="1"/>
          </p:cNvPicPr>
          <p:nvPr/>
        </p:nvPicPr>
        <p:blipFill>
          <a:blip r:embed="rId7"/>
          <a:stretch>
            <a:fillRect/>
          </a:stretch>
        </p:blipFill>
        <p:spPr>
          <a:xfrm>
            <a:off x="-2153686" y="-1275209"/>
            <a:ext cx="2907733" cy="1745988"/>
          </a:xfrm>
          <a:prstGeom prst="rect">
            <a:avLst/>
          </a:prstGeom>
        </p:spPr>
      </p:pic>
      <p:pic>
        <p:nvPicPr>
          <p:cNvPr id="10" name="图片 9">
            <a:extLst>
              <a:ext uri="{FF2B5EF4-FFF2-40B4-BE49-F238E27FC236}">
                <a16:creationId xmlns:a16="http://schemas.microsoft.com/office/drawing/2014/main" id="{E9AB9E23-B082-A24F-AA9A-7B6669178A5B}"/>
              </a:ext>
            </a:extLst>
          </p:cNvPr>
          <p:cNvPicPr>
            <a:picLocks noChangeAspect="1"/>
          </p:cNvPicPr>
          <p:nvPr/>
        </p:nvPicPr>
        <p:blipFill>
          <a:blip r:embed="rId8"/>
          <a:stretch>
            <a:fillRect/>
          </a:stretch>
        </p:blipFill>
        <p:spPr>
          <a:xfrm>
            <a:off x="10667389" y="4142680"/>
            <a:ext cx="2155911" cy="3405809"/>
          </a:xfrm>
          <a:prstGeom prst="rect">
            <a:avLst/>
          </a:prstGeom>
        </p:spPr>
      </p:pic>
      <p:pic>
        <p:nvPicPr>
          <p:cNvPr id="11" name="图片 10">
            <a:extLst>
              <a:ext uri="{FF2B5EF4-FFF2-40B4-BE49-F238E27FC236}">
                <a16:creationId xmlns:a16="http://schemas.microsoft.com/office/drawing/2014/main" id="{070822E0-8A84-C74A-B9E7-DFBF2E120D23}"/>
              </a:ext>
            </a:extLst>
          </p:cNvPr>
          <p:cNvPicPr>
            <a:picLocks noChangeAspect="1"/>
          </p:cNvPicPr>
          <p:nvPr/>
        </p:nvPicPr>
        <p:blipFill>
          <a:blip r:embed="rId9"/>
          <a:stretch>
            <a:fillRect/>
          </a:stretch>
        </p:blipFill>
        <p:spPr>
          <a:xfrm>
            <a:off x="8948998" y="6057002"/>
            <a:ext cx="3402380" cy="1587590"/>
          </a:xfrm>
          <a:prstGeom prst="rect">
            <a:avLst/>
          </a:prstGeom>
        </p:spPr>
      </p:pic>
      <p:pic>
        <p:nvPicPr>
          <p:cNvPr id="12" name="图片 11">
            <a:extLst>
              <a:ext uri="{FF2B5EF4-FFF2-40B4-BE49-F238E27FC236}">
                <a16:creationId xmlns:a16="http://schemas.microsoft.com/office/drawing/2014/main" id="{8163565A-973F-CC47-A5C9-6749BA1E4CDA}"/>
              </a:ext>
            </a:extLst>
          </p:cNvPr>
          <p:cNvPicPr>
            <a:picLocks noChangeAspect="1"/>
          </p:cNvPicPr>
          <p:nvPr/>
        </p:nvPicPr>
        <p:blipFill>
          <a:blip r:embed="rId10"/>
          <a:stretch>
            <a:fillRect/>
          </a:stretch>
        </p:blipFill>
        <p:spPr>
          <a:xfrm>
            <a:off x="6866682" y="288404"/>
            <a:ext cx="3180144" cy="1641731"/>
          </a:xfrm>
          <a:prstGeom prst="rect">
            <a:avLst/>
          </a:prstGeom>
        </p:spPr>
      </p:pic>
      <p:pic>
        <p:nvPicPr>
          <p:cNvPr id="13" name="图片 12">
            <a:extLst>
              <a:ext uri="{FF2B5EF4-FFF2-40B4-BE49-F238E27FC236}">
                <a16:creationId xmlns:a16="http://schemas.microsoft.com/office/drawing/2014/main" id="{1D55CEA1-8170-A340-BCBF-4FE43747A9EE}"/>
              </a:ext>
            </a:extLst>
          </p:cNvPr>
          <p:cNvPicPr>
            <a:picLocks noChangeAspect="1"/>
          </p:cNvPicPr>
          <p:nvPr/>
        </p:nvPicPr>
        <p:blipFill>
          <a:blip r:embed="rId11"/>
          <a:stretch>
            <a:fillRect/>
          </a:stretch>
        </p:blipFill>
        <p:spPr>
          <a:xfrm rot="20331397" flipH="1">
            <a:off x="-207917" y="3851124"/>
            <a:ext cx="2928522" cy="2401593"/>
          </a:xfrm>
          <a:prstGeom prst="rect">
            <a:avLst/>
          </a:prstGeom>
        </p:spPr>
      </p:pic>
    </p:spTree>
    <p:custDataLst>
      <p:tags r:id="rId1"/>
    </p:custDataLst>
    <p:extLst>
      <p:ext uri="{BB962C8B-B14F-4D97-AF65-F5344CB8AC3E}">
        <p14:creationId xmlns:p14="http://schemas.microsoft.com/office/powerpoint/2010/main" val="41830447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Analysis of the dataset</a:t>
            </a:r>
          </a:p>
        </p:txBody>
      </p:sp>
      <p:pic>
        <p:nvPicPr>
          <p:cNvPr id="59" name="图片 10"/>
          <p:cNvPicPr>
            <a:picLocks noChangeAspect="1"/>
          </p:cNvPicPr>
          <p:nvPr/>
        </p:nvPicPr>
        <p:blipFill>
          <a:blip r:embed="rId5"/>
          <a:stretch>
            <a:fillRect/>
          </a:stretch>
        </p:blipFill>
        <p:spPr>
          <a:xfrm>
            <a:off x="444342" y="2149317"/>
            <a:ext cx="2617946" cy="1691164"/>
          </a:xfrm>
          <a:prstGeom prst="rect">
            <a:avLst/>
          </a:prstGeom>
          <a:ln>
            <a:noFill/>
          </a:ln>
          <a:effectLst>
            <a:outerShdw blurRad="190500" algn="tl" rotWithShape="0">
              <a:srgbClr val="000000">
                <a:alpha val="70000"/>
              </a:srgbClr>
            </a:outerShdw>
          </a:effectLst>
        </p:spPr>
      </p:pic>
      <p:sp>
        <p:nvSpPr>
          <p:cNvPr id="3" name="文本框 2"/>
          <p:cNvSpPr txBox="1"/>
          <p:nvPr/>
        </p:nvSpPr>
        <p:spPr>
          <a:xfrm>
            <a:off x="1438275" y="4056222"/>
            <a:ext cx="629603" cy="254365"/>
          </a:xfrm>
          <a:prstGeom prst="rect">
            <a:avLst/>
          </a:prstGeom>
          <a:noFill/>
        </p:spPr>
        <p:txBody>
          <a:bodyPr wrap="square" rtlCol="0">
            <a:spAutoFit/>
          </a:bodyPr>
          <a:lstStyle/>
          <a:p>
            <a:r>
              <a:rPr lang="en-US" altLang="zh-CN" sz="1053" dirty="0"/>
              <a:t>month</a:t>
            </a:r>
          </a:p>
        </p:txBody>
      </p:sp>
      <p:pic>
        <p:nvPicPr>
          <p:cNvPr id="62" name="图片 13"/>
          <p:cNvPicPr>
            <a:picLocks noChangeAspect="1"/>
          </p:cNvPicPr>
          <p:nvPr/>
        </p:nvPicPr>
        <p:blipFill>
          <a:blip r:embed="rId6"/>
          <a:stretch>
            <a:fillRect/>
          </a:stretch>
        </p:blipFill>
        <p:spPr>
          <a:xfrm>
            <a:off x="3448050" y="2149316"/>
            <a:ext cx="2646045" cy="1690688"/>
          </a:xfrm>
          <a:prstGeom prst="rect">
            <a:avLst/>
          </a:prstGeom>
          <a:ln>
            <a:noFill/>
          </a:ln>
          <a:effectLst>
            <a:outerShdw blurRad="190500" algn="tl" rotWithShape="0">
              <a:srgbClr val="000000">
                <a:alpha val="70000"/>
              </a:srgbClr>
            </a:outerShdw>
          </a:effectLst>
        </p:spPr>
      </p:pic>
      <p:pic>
        <p:nvPicPr>
          <p:cNvPr id="63" name="图片 14"/>
          <p:cNvPicPr>
            <a:picLocks noChangeAspect="1"/>
          </p:cNvPicPr>
          <p:nvPr/>
        </p:nvPicPr>
        <p:blipFill>
          <a:blip r:embed="rId7"/>
          <a:stretch>
            <a:fillRect/>
          </a:stretch>
        </p:blipFill>
        <p:spPr>
          <a:xfrm>
            <a:off x="6374606" y="2149317"/>
            <a:ext cx="2582228" cy="1691164"/>
          </a:xfrm>
          <a:prstGeom prst="rect">
            <a:avLst/>
          </a:prstGeom>
          <a:ln>
            <a:noFill/>
          </a:ln>
          <a:effectLst>
            <a:outerShdw blurRad="190500" algn="tl" rotWithShape="0">
              <a:srgbClr val="000000">
                <a:alpha val="70000"/>
              </a:srgbClr>
            </a:outerShdw>
          </a:effectLst>
        </p:spPr>
      </p:pic>
      <p:sp>
        <p:nvSpPr>
          <p:cNvPr id="100" name="文本框 99"/>
          <p:cNvSpPr txBox="1"/>
          <p:nvPr/>
        </p:nvSpPr>
        <p:spPr>
          <a:xfrm>
            <a:off x="4396264" y="4148614"/>
            <a:ext cx="3810000" cy="300082"/>
          </a:xfrm>
          <a:prstGeom prst="rect">
            <a:avLst/>
          </a:prstGeom>
          <a:noFill/>
          <a:ln w="9525">
            <a:noFill/>
          </a:ln>
        </p:spPr>
        <p:txBody>
          <a:bodyPr>
            <a:spAutoFit/>
          </a:bodyPr>
          <a:lstStyle/>
          <a:p>
            <a:pPr indent="200025"/>
            <a:r>
              <a:rPr lang="en-US" altLang="zh-CN" sz="1350"/>
              <a:t>Lat                                                        Long</a:t>
            </a:r>
            <a:endParaRPr lang="en-US" altLang="zh-CN" sz="1053"/>
          </a:p>
        </p:txBody>
      </p:sp>
      <p:sp>
        <p:nvSpPr>
          <p:cNvPr id="5" name="文本框 4"/>
          <p:cNvSpPr txBox="1"/>
          <p:nvPr/>
        </p:nvSpPr>
        <p:spPr>
          <a:xfrm>
            <a:off x="632855" y="4708329"/>
            <a:ext cx="7878290" cy="369332"/>
          </a:xfrm>
          <a:prstGeom prst="rect">
            <a:avLst/>
          </a:prstGeom>
          <a:noFill/>
        </p:spPr>
        <p:txBody>
          <a:bodyPr wrap="square" rtlCol="0" anchor="t">
            <a:spAutoFit/>
          </a:bodyPr>
          <a:lstStyle/>
          <a:p>
            <a:r>
              <a:rPr lang="zh-CN" altLang="en-US" sz="1800" dirty="0"/>
              <a:t>Other than that, most of the other properties in our dataset are discrete options.</a:t>
            </a:r>
          </a:p>
        </p:txBody>
      </p:sp>
      <p:sp>
        <p:nvSpPr>
          <p:cNvPr id="12" name="标题 1">
            <a:extLst>
              <a:ext uri="{FF2B5EF4-FFF2-40B4-BE49-F238E27FC236}">
                <a16:creationId xmlns:a16="http://schemas.microsoft.com/office/drawing/2014/main" id="{92BF7F3F-68F7-9246-B04E-ED906CCCB084}"/>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13" name="图片 12">
            <a:extLst>
              <a:ext uri="{FF2B5EF4-FFF2-40B4-BE49-F238E27FC236}">
                <a16:creationId xmlns:a16="http://schemas.microsoft.com/office/drawing/2014/main" id="{EEE09FC3-38B9-6C48-B219-20529BE046C8}"/>
              </a:ext>
            </a:extLst>
          </p:cNvPr>
          <p:cNvPicPr>
            <a:picLocks noChangeAspect="1"/>
          </p:cNvPicPr>
          <p:nvPr/>
        </p:nvPicPr>
        <p:blipFill>
          <a:blip r:embed="rId8"/>
          <a:stretch>
            <a:fillRect/>
          </a:stretch>
        </p:blipFill>
        <p:spPr>
          <a:xfrm>
            <a:off x="-2153686" y="-1275209"/>
            <a:ext cx="2907733" cy="1745988"/>
          </a:xfrm>
          <a:prstGeom prst="rect">
            <a:avLst/>
          </a:prstGeom>
        </p:spPr>
      </p:pic>
      <p:pic>
        <p:nvPicPr>
          <p:cNvPr id="14" name="图片 13">
            <a:extLst>
              <a:ext uri="{FF2B5EF4-FFF2-40B4-BE49-F238E27FC236}">
                <a16:creationId xmlns:a16="http://schemas.microsoft.com/office/drawing/2014/main" id="{A56BB57F-E22B-3C45-B3CA-0B07DCD2940C}"/>
              </a:ext>
            </a:extLst>
          </p:cNvPr>
          <p:cNvPicPr>
            <a:picLocks noChangeAspect="1"/>
          </p:cNvPicPr>
          <p:nvPr/>
        </p:nvPicPr>
        <p:blipFill>
          <a:blip r:embed="rId9"/>
          <a:stretch>
            <a:fillRect/>
          </a:stretch>
        </p:blipFill>
        <p:spPr>
          <a:xfrm>
            <a:off x="10667389" y="4142680"/>
            <a:ext cx="2155911" cy="3405809"/>
          </a:xfrm>
          <a:prstGeom prst="rect">
            <a:avLst/>
          </a:prstGeom>
        </p:spPr>
      </p:pic>
      <p:pic>
        <p:nvPicPr>
          <p:cNvPr id="15" name="图片 14">
            <a:extLst>
              <a:ext uri="{FF2B5EF4-FFF2-40B4-BE49-F238E27FC236}">
                <a16:creationId xmlns:a16="http://schemas.microsoft.com/office/drawing/2014/main" id="{7B62D565-9425-8B42-9248-8C8057C39B2F}"/>
              </a:ext>
            </a:extLst>
          </p:cNvPr>
          <p:cNvPicPr>
            <a:picLocks noChangeAspect="1"/>
          </p:cNvPicPr>
          <p:nvPr/>
        </p:nvPicPr>
        <p:blipFill>
          <a:blip r:embed="rId10"/>
          <a:stretch>
            <a:fillRect/>
          </a:stretch>
        </p:blipFill>
        <p:spPr>
          <a:xfrm>
            <a:off x="8948998" y="6057002"/>
            <a:ext cx="3402380" cy="1587590"/>
          </a:xfrm>
          <a:prstGeom prst="rect">
            <a:avLst/>
          </a:prstGeom>
        </p:spPr>
      </p:pic>
      <p:pic>
        <p:nvPicPr>
          <p:cNvPr id="16" name="图片 15">
            <a:extLst>
              <a:ext uri="{FF2B5EF4-FFF2-40B4-BE49-F238E27FC236}">
                <a16:creationId xmlns:a16="http://schemas.microsoft.com/office/drawing/2014/main" id="{694ED78E-9667-CA45-93BF-06188E6FCBAC}"/>
              </a:ext>
            </a:extLst>
          </p:cNvPr>
          <p:cNvPicPr>
            <a:picLocks noChangeAspect="1"/>
          </p:cNvPicPr>
          <p:nvPr/>
        </p:nvPicPr>
        <p:blipFill>
          <a:blip r:embed="rId11"/>
          <a:stretch>
            <a:fillRect/>
          </a:stretch>
        </p:blipFill>
        <p:spPr>
          <a:xfrm>
            <a:off x="7358926" y="247953"/>
            <a:ext cx="3180144" cy="1641731"/>
          </a:xfrm>
          <a:prstGeom prst="rect">
            <a:avLst/>
          </a:prstGeom>
        </p:spPr>
      </p:pic>
      <p:pic>
        <p:nvPicPr>
          <p:cNvPr id="17" name="图片 16">
            <a:extLst>
              <a:ext uri="{FF2B5EF4-FFF2-40B4-BE49-F238E27FC236}">
                <a16:creationId xmlns:a16="http://schemas.microsoft.com/office/drawing/2014/main" id="{C7624A8C-BAD3-4F46-8743-CB285B327DFD}"/>
              </a:ext>
            </a:extLst>
          </p:cNvPr>
          <p:cNvPicPr>
            <a:picLocks noChangeAspect="1"/>
          </p:cNvPicPr>
          <p:nvPr/>
        </p:nvPicPr>
        <p:blipFill>
          <a:blip r:embed="rId12"/>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3054906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Analysis of the dataset</a:t>
            </a:r>
          </a:p>
        </p:txBody>
      </p:sp>
      <p:sp>
        <p:nvSpPr>
          <p:cNvPr id="3" name="文本框 2"/>
          <p:cNvSpPr txBox="1"/>
          <p:nvPr/>
        </p:nvSpPr>
        <p:spPr>
          <a:xfrm>
            <a:off x="1370172" y="4251960"/>
            <a:ext cx="1563529" cy="254365"/>
          </a:xfrm>
          <a:prstGeom prst="rect">
            <a:avLst/>
          </a:prstGeom>
          <a:noFill/>
        </p:spPr>
        <p:txBody>
          <a:bodyPr wrap="square" rtlCol="0">
            <a:spAutoFit/>
          </a:bodyPr>
          <a:lstStyle/>
          <a:p>
            <a:r>
              <a:rPr lang="en-US" altLang="zh-CN" sz="1053"/>
              <a:t>lighting conditions</a:t>
            </a:r>
          </a:p>
        </p:txBody>
      </p:sp>
      <p:pic>
        <p:nvPicPr>
          <p:cNvPr id="60" name="图片 11"/>
          <p:cNvPicPr>
            <a:picLocks noChangeAspect="1"/>
          </p:cNvPicPr>
          <p:nvPr/>
        </p:nvPicPr>
        <p:blipFill>
          <a:blip r:embed="rId5"/>
          <a:stretch>
            <a:fillRect/>
          </a:stretch>
        </p:blipFill>
        <p:spPr>
          <a:xfrm>
            <a:off x="726520" y="2109311"/>
            <a:ext cx="2850356" cy="1785938"/>
          </a:xfrm>
          <a:prstGeom prst="rect">
            <a:avLst/>
          </a:prstGeom>
          <a:ln>
            <a:noFill/>
          </a:ln>
          <a:effectLst>
            <a:outerShdw blurRad="190500" algn="tl" rotWithShape="0">
              <a:srgbClr val="000000">
                <a:alpha val="70000"/>
              </a:srgbClr>
            </a:outerShdw>
          </a:effectLst>
        </p:spPr>
      </p:pic>
      <p:sp>
        <p:nvSpPr>
          <p:cNvPr id="5" name="文本框 4"/>
          <p:cNvSpPr txBox="1"/>
          <p:nvPr/>
        </p:nvSpPr>
        <p:spPr>
          <a:xfrm>
            <a:off x="4282439" y="2344579"/>
            <a:ext cx="4329125" cy="1938992"/>
          </a:xfrm>
          <a:prstGeom prst="rect">
            <a:avLst/>
          </a:prstGeom>
          <a:noFill/>
          <a:ln w="9525">
            <a:noFill/>
          </a:ln>
        </p:spPr>
        <p:txBody>
          <a:bodyPr wrap="square">
            <a:spAutoFit/>
          </a:bodyPr>
          <a:lstStyle/>
          <a:p>
            <a:pPr indent="200025"/>
            <a:endParaRPr lang="en-US" altLang="zh-CN" sz="2000" dirty="0"/>
          </a:p>
          <a:p>
            <a:pPr indent="200025"/>
            <a:r>
              <a:rPr lang="en-US" altLang="zh-CN" sz="2000" dirty="0"/>
              <a:t>1 - Full day</a:t>
            </a:r>
          </a:p>
          <a:p>
            <a:pPr indent="200025"/>
            <a:r>
              <a:rPr lang="en-US" altLang="zh-CN" sz="2000" dirty="0"/>
              <a:t>2 - Twilight or dawn</a:t>
            </a:r>
          </a:p>
          <a:p>
            <a:pPr indent="200025"/>
            <a:r>
              <a:rPr lang="en-US" altLang="zh-CN" sz="2000" dirty="0"/>
              <a:t>3 - Night without public lighting</a:t>
            </a:r>
          </a:p>
          <a:p>
            <a:pPr indent="200025"/>
            <a:r>
              <a:rPr lang="en-US" altLang="zh-CN" sz="2000" dirty="0"/>
              <a:t>4 - Night with public lighting not lit</a:t>
            </a:r>
          </a:p>
          <a:p>
            <a:pPr indent="200025"/>
            <a:r>
              <a:rPr lang="en-US" altLang="zh-CN" sz="2000" dirty="0"/>
              <a:t>5 - Night with public lighting on</a:t>
            </a:r>
            <a:endParaRPr lang="en-US" altLang="zh-CN" sz="1600" dirty="0"/>
          </a:p>
        </p:txBody>
      </p:sp>
      <p:sp>
        <p:nvSpPr>
          <p:cNvPr id="7" name="标题 6">
            <a:extLst>
              <a:ext uri="{FF2B5EF4-FFF2-40B4-BE49-F238E27FC236}">
                <a16:creationId xmlns:a16="http://schemas.microsoft.com/office/drawing/2014/main" id="{C1EE0327-D1B0-7944-867F-0BD57246BEEB}"/>
              </a:ext>
            </a:extLst>
          </p:cNvPr>
          <p:cNvSpPr>
            <a:spLocks noGrp="1"/>
          </p:cNvSpPr>
          <p:nvPr>
            <p:ph type="ctrTitle"/>
          </p:nvPr>
        </p:nvSpPr>
        <p:spPr/>
        <p:txBody>
          <a:bodyPr/>
          <a:lstStyle/>
          <a:p>
            <a:endParaRPr lang="zh-CN" altLang="en-US"/>
          </a:p>
        </p:txBody>
      </p:sp>
      <p:sp>
        <p:nvSpPr>
          <p:cNvPr id="9" name="标题 1">
            <a:extLst>
              <a:ext uri="{FF2B5EF4-FFF2-40B4-BE49-F238E27FC236}">
                <a16:creationId xmlns:a16="http://schemas.microsoft.com/office/drawing/2014/main" id="{C83E4893-A819-2F4F-A26A-BDE9F1A57C07}"/>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10" name="图片 9">
            <a:extLst>
              <a:ext uri="{FF2B5EF4-FFF2-40B4-BE49-F238E27FC236}">
                <a16:creationId xmlns:a16="http://schemas.microsoft.com/office/drawing/2014/main" id="{165A7F95-09CA-FC4B-80EA-8EE19CB3C0F2}"/>
              </a:ext>
            </a:extLst>
          </p:cNvPr>
          <p:cNvPicPr>
            <a:picLocks noChangeAspect="1"/>
          </p:cNvPicPr>
          <p:nvPr/>
        </p:nvPicPr>
        <p:blipFill>
          <a:blip r:embed="rId6"/>
          <a:stretch>
            <a:fillRect/>
          </a:stretch>
        </p:blipFill>
        <p:spPr>
          <a:xfrm>
            <a:off x="-2153686" y="-1275209"/>
            <a:ext cx="2907733" cy="1745988"/>
          </a:xfrm>
          <a:prstGeom prst="rect">
            <a:avLst/>
          </a:prstGeom>
        </p:spPr>
      </p:pic>
      <p:pic>
        <p:nvPicPr>
          <p:cNvPr id="11" name="图片 10">
            <a:extLst>
              <a:ext uri="{FF2B5EF4-FFF2-40B4-BE49-F238E27FC236}">
                <a16:creationId xmlns:a16="http://schemas.microsoft.com/office/drawing/2014/main" id="{3F0DC3C0-E843-4045-9FF9-FC19E603345B}"/>
              </a:ext>
            </a:extLst>
          </p:cNvPr>
          <p:cNvPicPr>
            <a:picLocks noChangeAspect="1"/>
          </p:cNvPicPr>
          <p:nvPr/>
        </p:nvPicPr>
        <p:blipFill>
          <a:blip r:embed="rId7"/>
          <a:stretch>
            <a:fillRect/>
          </a:stretch>
        </p:blipFill>
        <p:spPr>
          <a:xfrm>
            <a:off x="10667389" y="4142680"/>
            <a:ext cx="2155911" cy="3405809"/>
          </a:xfrm>
          <a:prstGeom prst="rect">
            <a:avLst/>
          </a:prstGeom>
        </p:spPr>
      </p:pic>
      <p:pic>
        <p:nvPicPr>
          <p:cNvPr id="12" name="图片 11">
            <a:extLst>
              <a:ext uri="{FF2B5EF4-FFF2-40B4-BE49-F238E27FC236}">
                <a16:creationId xmlns:a16="http://schemas.microsoft.com/office/drawing/2014/main" id="{DAB5E167-5BB8-A44C-923D-E1EA780D6AB2}"/>
              </a:ext>
            </a:extLst>
          </p:cNvPr>
          <p:cNvPicPr>
            <a:picLocks noChangeAspect="1"/>
          </p:cNvPicPr>
          <p:nvPr/>
        </p:nvPicPr>
        <p:blipFill>
          <a:blip r:embed="rId8"/>
          <a:stretch>
            <a:fillRect/>
          </a:stretch>
        </p:blipFill>
        <p:spPr>
          <a:xfrm>
            <a:off x="8948998" y="6057002"/>
            <a:ext cx="3402380" cy="1587590"/>
          </a:xfrm>
          <a:prstGeom prst="rect">
            <a:avLst/>
          </a:prstGeom>
        </p:spPr>
      </p:pic>
      <p:pic>
        <p:nvPicPr>
          <p:cNvPr id="13" name="图片 12">
            <a:extLst>
              <a:ext uri="{FF2B5EF4-FFF2-40B4-BE49-F238E27FC236}">
                <a16:creationId xmlns:a16="http://schemas.microsoft.com/office/drawing/2014/main" id="{8F2FE9D5-948B-CF42-BDEB-C8FA02CC0FD1}"/>
              </a:ext>
            </a:extLst>
          </p:cNvPr>
          <p:cNvPicPr>
            <a:picLocks noChangeAspect="1"/>
          </p:cNvPicPr>
          <p:nvPr/>
        </p:nvPicPr>
        <p:blipFill>
          <a:blip r:embed="rId9"/>
          <a:stretch>
            <a:fillRect/>
          </a:stretch>
        </p:blipFill>
        <p:spPr>
          <a:xfrm>
            <a:off x="6447001" y="204422"/>
            <a:ext cx="3180144" cy="1641731"/>
          </a:xfrm>
          <a:prstGeom prst="rect">
            <a:avLst/>
          </a:prstGeom>
        </p:spPr>
      </p:pic>
      <p:pic>
        <p:nvPicPr>
          <p:cNvPr id="14" name="图片 13">
            <a:extLst>
              <a:ext uri="{FF2B5EF4-FFF2-40B4-BE49-F238E27FC236}">
                <a16:creationId xmlns:a16="http://schemas.microsoft.com/office/drawing/2014/main" id="{6165AF13-0DF0-D343-BCC9-A564F2925C50}"/>
              </a:ext>
            </a:extLst>
          </p:cNvPr>
          <p:cNvPicPr>
            <a:picLocks noChangeAspect="1"/>
          </p:cNvPicPr>
          <p:nvPr/>
        </p:nvPicPr>
        <p:blipFill>
          <a:blip r:embed="rId10"/>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8891829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4360C-FAD4-8245-A835-9BA0E9EFEC9E}"/>
              </a:ext>
            </a:extLst>
          </p:cNvPr>
          <p:cNvSpPr>
            <a:spLocks noGrp="1"/>
          </p:cNvSpPr>
          <p:nvPr>
            <p:ph type="title"/>
          </p:nvPr>
        </p:nvSpPr>
        <p:spPr>
          <a:xfrm>
            <a:off x="840292" y="2005369"/>
            <a:ext cx="7886700" cy="1104636"/>
          </a:xfrm>
        </p:spPr>
        <p:txBody>
          <a:bodyPr/>
          <a:lstStyle/>
          <a:p>
            <a:pPr algn="ctr"/>
            <a:r>
              <a:rPr lang="en-US" altLang="en-US" sz="3600" b="1" dirty="0">
                <a:latin typeface="微软雅黑" panose="020B0503020204020204" charset="-122"/>
                <a:ea typeface="微软雅黑" panose="020B0503020204020204" charset="-122"/>
              </a:rPr>
              <a:t>Initialization</a:t>
            </a:r>
          </a:p>
        </p:txBody>
      </p:sp>
      <p:pic>
        <p:nvPicPr>
          <p:cNvPr id="4" name="图片 3">
            <a:extLst>
              <a:ext uri="{FF2B5EF4-FFF2-40B4-BE49-F238E27FC236}">
                <a16:creationId xmlns:a16="http://schemas.microsoft.com/office/drawing/2014/main" id="{8ABF3BC6-4C99-45F4-8230-8C0A81225CFD}"/>
              </a:ext>
            </a:extLst>
          </p:cNvPr>
          <p:cNvPicPr>
            <a:picLocks noChangeAspect="1"/>
          </p:cNvPicPr>
          <p:nvPr/>
        </p:nvPicPr>
        <p:blipFill>
          <a:blip r:embed="rId2"/>
          <a:stretch>
            <a:fillRect/>
          </a:stretch>
        </p:blipFill>
        <p:spPr>
          <a:xfrm>
            <a:off x="-2153686" y="-1275209"/>
            <a:ext cx="2907733" cy="1745988"/>
          </a:xfrm>
          <a:prstGeom prst="rect">
            <a:avLst/>
          </a:prstGeom>
        </p:spPr>
      </p:pic>
      <p:pic>
        <p:nvPicPr>
          <p:cNvPr id="5" name="图片 4">
            <a:extLst>
              <a:ext uri="{FF2B5EF4-FFF2-40B4-BE49-F238E27FC236}">
                <a16:creationId xmlns:a16="http://schemas.microsoft.com/office/drawing/2014/main" id="{8232E4BC-E976-4CF3-A944-7EB5FA8D5712}"/>
              </a:ext>
            </a:extLst>
          </p:cNvPr>
          <p:cNvPicPr>
            <a:picLocks noChangeAspect="1"/>
          </p:cNvPicPr>
          <p:nvPr/>
        </p:nvPicPr>
        <p:blipFill>
          <a:blip r:embed="rId3"/>
          <a:stretch>
            <a:fillRect/>
          </a:stretch>
        </p:blipFill>
        <p:spPr>
          <a:xfrm>
            <a:off x="10667389" y="4142680"/>
            <a:ext cx="2155911" cy="3405809"/>
          </a:xfrm>
          <a:prstGeom prst="rect">
            <a:avLst/>
          </a:prstGeom>
        </p:spPr>
      </p:pic>
      <p:pic>
        <p:nvPicPr>
          <p:cNvPr id="6" name="图片 5">
            <a:extLst>
              <a:ext uri="{FF2B5EF4-FFF2-40B4-BE49-F238E27FC236}">
                <a16:creationId xmlns:a16="http://schemas.microsoft.com/office/drawing/2014/main" id="{A51CABA8-5562-4F9B-B183-83DA8CE7E3B5}"/>
              </a:ext>
            </a:extLst>
          </p:cNvPr>
          <p:cNvPicPr>
            <a:picLocks noChangeAspect="1"/>
          </p:cNvPicPr>
          <p:nvPr/>
        </p:nvPicPr>
        <p:blipFill>
          <a:blip r:embed="rId4"/>
          <a:stretch>
            <a:fillRect/>
          </a:stretch>
        </p:blipFill>
        <p:spPr>
          <a:xfrm>
            <a:off x="8948998" y="6057002"/>
            <a:ext cx="3402380" cy="1587590"/>
          </a:xfrm>
          <a:prstGeom prst="rect">
            <a:avLst/>
          </a:prstGeom>
        </p:spPr>
      </p:pic>
      <p:pic>
        <p:nvPicPr>
          <p:cNvPr id="7" name="图片 6">
            <a:extLst>
              <a:ext uri="{FF2B5EF4-FFF2-40B4-BE49-F238E27FC236}">
                <a16:creationId xmlns:a16="http://schemas.microsoft.com/office/drawing/2014/main" id="{4D43E205-6285-432A-91F6-9B1E8E05D7F4}"/>
              </a:ext>
            </a:extLst>
          </p:cNvPr>
          <p:cNvPicPr>
            <a:picLocks noChangeAspect="1"/>
          </p:cNvPicPr>
          <p:nvPr/>
        </p:nvPicPr>
        <p:blipFill>
          <a:blip r:embed="rId5"/>
          <a:stretch>
            <a:fillRect/>
          </a:stretch>
        </p:blipFill>
        <p:spPr>
          <a:xfrm>
            <a:off x="9843819" y="1184504"/>
            <a:ext cx="3180144" cy="1641731"/>
          </a:xfrm>
          <a:prstGeom prst="rect">
            <a:avLst/>
          </a:prstGeom>
        </p:spPr>
      </p:pic>
      <p:pic>
        <p:nvPicPr>
          <p:cNvPr id="8" name="图片 7">
            <a:extLst>
              <a:ext uri="{FF2B5EF4-FFF2-40B4-BE49-F238E27FC236}">
                <a16:creationId xmlns:a16="http://schemas.microsoft.com/office/drawing/2014/main" id="{72650FDF-458F-4F57-9108-99F930C2007A}"/>
              </a:ext>
            </a:extLst>
          </p:cNvPr>
          <p:cNvPicPr>
            <a:picLocks noChangeAspect="1"/>
          </p:cNvPicPr>
          <p:nvPr/>
        </p:nvPicPr>
        <p:blipFill>
          <a:blip r:embed="rId6"/>
          <a:stretch>
            <a:fillRect/>
          </a:stretch>
        </p:blipFill>
        <p:spPr>
          <a:xfrm rot="663878">
            <a:off x="3221868" y="2083521"/>
            <a:ext cx="6280318" cy="4355383"/>
          </a:xfrm>
          <a:prstGeom prst="rect">
            <a:avLst/>
          </a:prstGeom>
        </p:spPr>
      </p:pic>
      <p:pic>
        <p:nvPicPr>
          <p:cNvPr id="9" name="图片 8">
            <a:extLst>
              <a:ext uri="{FF2B5EF4-FFF2-40B4-BE49-F238E27FC236}">
                <a16:creationId xmlns:a16="http://schemas.microsoft.com/office/drawing/2014/main" id="{6DB1E2C8-DA7C-41D2-BD12-213426AB9874}"/>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
        <p:nvSpPr>
          <p:cNvPr id="11" name="内容占位符 10">
            <a:extLst>
              <a:ext uri="{FF2B5EF4-FFF2-40B4-BE49-F238E27FC236}">
                <a16:creationId xmlns:a16="http://schemas.microsoft.com/office/drawing/2014/main" id="{4EADFB13-7A69-5940-BF46-7823A6B989A3}"/>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04231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738664"/>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Clusting</a:t>
            </a:r>
          </a:p>
          <a:p>
            <a:r>
              <a:rPr sz="2100" b="1" dirty="0">
                <a:solidFill>
                  <a:srgbClr val="157E9F"/>
                </a:solidFill>
                <a:latin typeface="微软雅黑" panose="020B0503020204020204" charset="-122"/>
                <a:ea typeface="微软雅黑" panose="020B0503020204020204" charset="-122"/>
              </a:rPr>
              <a:t>Silhuette Analysis</a:t>
            </a:r>
          </a:p>
        </p:txBody>
      </p:sp>
      <p:pic>
        <p:nvPicPr>
          <p:cNvPr id="65" name="图片 65" descr="n_clusters2"/>
          <p:cNvPicPr>
            <a:picLocks noChangeAspect="1"/>
          </p:cNvPicPr>
          <p:nvPr/>
        </p:nvPicPr>
        <p:blipFill>
          <a:blip r:embed="rId5"/>
          <a:stretch>
            <a:fillRect/>
          </a:stretch>
        </p:blipFill>
        <p:spPr>
          <a:xfrm>
            <a:off x="561975" y="2344342"/>
            <a:ext cx="3950018" cy="1461611"/>
          </a:xfrm>
          <a:prstGeom prst="rect">
            <a:avLst/>
          </a:prstGeom>
          <a:ln>
            <a:noFill/>
          </a:ln>
          <a:effectLst>
            <a:outerShdw blurRad="190500" algn="tl" rotWithShape="0">
              <a:srgbClr val="000000">
                <a:alpha val="70000"/>
              </a:srgbClr>
            </a:outerShdw>
          </a:effectLst>
        </p:spPr>
      </p:pic>
      <p:pic>
        <p:nvPicPr>
          <p:cNvPr id="66" name="图片 66" descr="n_clusters3"/>
          <p:cNvPicPr>
            <a:picLocks noChangeAspect="1"/>
          </p:cNvPicPr>
          <p:nvPr/>
        </p:nvPicPr>
        <p:blipFill>
          <a:blip r:embed="rId6"/>
          <a:stretch>
            <a:fillRect/>
          </a:stretch>
        </p:blipFill>
        <p:spPr>
          <a:xfrm>
            <a:off x="4857750" y="2344342"/>
            <a:ext cx="3950018" cy="1461611"/>
          </a:xfrm>
          <a:prstGeom prst="rect">
            <a:avLst/>
          </a:prstGeom>
          <a:ln>
            <a:noFill/>
          </a:ln>
          <a:effectLst>
            <a:outerShdw blurRad="190500" algn="tl" rotWithShape="0">
              <a:srgbClr val="000000">
                <a:alpha val="70000"/>
              </a:srgbClr>
            </a:outerShdw>
          </a:effectLst>
        </p:spPr>
      </p:pic>
      <p:pic>
        <p:nvPicPr>
          <p:cNvPr id="67" name="图片 67" descr="n_clusters4"/>
          <p:cNvPicPr>
            <a:picLocks noChangeAspect="1"/>
          </p:cNvPicPr>
          <p:nvPr/>
        </p:nvPicPr>
        <p:blipFill>
          <a:blip r:embed="rId7"/>
          <a:stretch>
            <a:fillRect/>
          </a:stretch>
        </p:blipFill>
        <p:spPr>
          <a:xfrm>
            <a:off x="561975" y="3950733"/>
            <a:ext cx="3950018" cy="1461611"/>
          </a:xfrm>
          <a:prstGeom prst="rect">
            <a:avLst/>
          </a:prstGeom>
          <a:ln>
            <a:noFill/>
          </a:ln>
          <a:effectLst>
            <a:outerShdw blurRad="190500" algn="tl" rotWithShape="0">
              <a:srgbClr val="000000">
                <a:alpha val="70000"/>
              </a:srgbClr>
            </a:outerShdw>
          </a:effectLst>
        </p:spPr>
      </p:pic>
      <p:pic>
        <p:nvPicPr>
          <p:cNvPr id="68" name="图片 68" descr="n_clusters5"/>
          <p:cNvPicPr>
            <a:picLocks noChangeAspect="1"/>
          </p:cNvPicPr>
          <p:nvPr/>
        </p:nvPicPr>
        <p:blipFill>
          <a:blip r:embed="rId8"/>
          <a:stretch>
            <a:fillRect/>
          </a:stretch>
        </p:blipFill>
        <p:spPr>
          <a:xfrm>
            <a:off x="4857750" y="3950733"/>
            <a:ext cx="3950018" cy="1461611"/>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F8508F8B-59F5-CC40-B571-AB180434A5A2}"/>
              </a:ext>
            </a:extLst>
          </p:cNvPr>
          <p:cNvPicPr>
            <a:picLocks noChangeAspect="1"/>
          </p:cNvPicPr>
          <p:nvPr/>
        </p:nvPicPr>
        <p:blipFill>
          <a:blip r:embed="rId9"/>
          <a:stretch>
            <a:fillRect/>
          </a:stretch>
        </p:blipFill>
        <p:spPr>
          <a:xfrm rot="663878">
            <a:off x="5667609" y="5131786"/>
            <a:ext cx="6280318" cy="4355383"/>
          </a:xfrm>
          <a:prstGeom prst="rect">
            <a:avLst/>
          </a:prstGeom>
        </p:spPr>
      </p:pic>
      <p:sp>
        <p:nvSpPr>
          <p:cNvPr id="5" name="标题 4">
            <a:extLst>
              <a:ext uri="{FF2B5EF4-FFF2-40B4-BE49-F238E27FC236}">
                <a16:creationId xmlns:a16="http://schemas.microsoft.com/office/drawing/2014/main" id="{0094C1FF-0133-8449-9A3D-F4EF003D1D64}"/>
              </a:ext>
            </a:extLst>
          </p:cNvPr>
          <p:cNvSpPr>
            <a:spLocks noGrp="1"/>
          </p:cNvSpPr>
          <p:nvPr>
            <p:ph type="ctrTitle"/>
          </p:nvPr>
        </p:nvSpPr>
        <p:spPr/>
        <p:txBody>
          <a:bodyPr/>
          <a:lstStyle/>
          <a:p>
            <a:endParaRPr lang="zh-CN" altLang="en-US" dirty="0"/>
          </a:p>
        </p:txBody>
      </p:sp>
      <p:sp>
        <p:nvSpPr>
          <p:cNvPr id="11" name="标题 1">
            <a:extLst>
              <a:ext uri="{FF2B5EF4-FFF2-40B4-BE49-F238E27FC236}">
                <a16:creationId xmlns:a16="http://schemas.microsoft.com/office/drawing/2014/main" id="{1086AA93-16E4-614A-B92F-603E933B3B2A}"/>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dirty="0">
                <a:latin typeface="微软雅黑" panose="020B0503020204020204" charset="-122"/>
                <a:ea typeface="微软雅黑" panose="020B0503020204020204" charset="-122"/>
                <a:cs typeface="+mn-cs"/>
              </a:rPr>
              <a:t>Data processing</a:t>
            </a:r>
          </a:p>
        </p:txBody>
      </p:sp>
      <p:pic>
        <p:nvPicPr>
          <p:cNvPr id="12" name="图片 11">
            <a:extLst>
              <a:ext uri="{FF2B5EF4-FFF2-40B4-BE49-F238E27FC236}">
                <a16:creationId xmlns:a16="http://schemas.microsoft.com/office/drawing/2014/main" id="{35583C5B-1E76-864F-8243-79767D70DA8B}"/>
              </a:ext>
            </a:extLst>
          </p:cNvPr>
          <p:cNvPicPr>
            <a:picLocks noChangeAspect="1"/>
          </p:cNvPicPr>
          <p:nvPr/>
        </p:nvPicPr>
        <p:blipFill>
          <a:blip r:embed="rId10"/>
          <a:stretch>
            <a:fillRect/>
          </a:stretch>
        </p:blipFill>
        <p:spPr>
          <a:xfrm>
            <a:off x="-2153686" y="-1275209"/>
            <a:ext cx="2907733" cy="1745988"/>
          </a:xfrm>
          <a:prstGeom prst="rect">
            <a:avLst/>
          </a:prstGeom>
        </p:spPr>
      </p:pic>
      <p:pic>
        <p:nvPicPr>
          <p:cNvPr id="13" name="图片 12">
            <a:extLst>
              <a:ext uri="{FF2B5EF4-FFF2-40B4-BE49-F238E27FC236}">
                <a16:creationId xmlns:a16="http://schemas.microsoft.com/office/drawing/2014/main" id="{B67BA690-F036-4F48-B60A-B6647EFCBB5C}"/>
              </a:ext>
            </a:extLst>
          </p:cNvPr>
          <p:cNvPicPr>
            <a:picLocks noChangeAspect="1"/>
          </p:cNvPicPr>
          <p:nvPr/>
        </p:nvPicPr>
        <p:blipFill>
          <a:blip r:embed="rId11"/>
          <a:stretch>
            <a:fillRect/>
          </a:stretch>
        </p:blipFill>
        <p:spPr>
          <a:xfrm>
            <a:off x="10667389" y="4142680"/>
            <a:ext cx="2155911" cy="3405809"/>
          </a:xfrm>
          <a:prstGeom prst="rect">
            <a:avLst/>
          </a:prstGeom>
        </p:spPr>
      </p:pic>
      <p:pic>
        <p:nvPicPr>
          <p:cNvPr id="14" name="图片 13">
            <a:extLst>
              <a:ext uri="{FF2B5EF4-FFF2-40B4-BE49-F238E27FC236}">
                <a16:creationId xmlns:a16="http://schemas.microsoft.com/office/drawing/2014/main" id="{B02A44F0-D76A-A64D-A5D2-C4FF397658B9}"/>
              </a:ext>
            </a:extLst>
          </p:cNvPr>
          <p:cNvPicPr>
            <a:picLocks noChangeAspect="1"/>
          </p:cNvPicPr>
          <p:nvPr/>
        </p:nvPicPr>
        <p:blipFill>
          <a:blip r:embed="rId12"/>
          <a:stretch>
            <a:fillRect/>
          </a:stretch>
        </p:blipFill>
        <p:spPr>
          <a:xfrm>
            <a:off x="8948998" y="6057002"/>
            <a:ext cx="3402380" cy="1587590"/>
          </a:xfrm>
          <a:prstGeom prst="rect">
            <a:avLst/>
          </a:prstGeom>
        </p:spPr>
      </p:pic>
      <p:pic>
        <p:nvPicPr>
          <p:cNvPr id="15" name="图片 14">
            <a:extLst>
              <a:ext uri="{FF2B5EF4-FFF2-40B4-BE49-F238E27FC236}">
                <a16:creationId xmlns:a16="http://schemas.microsoft.com/office/drawing/2014/main" id="{AA3EAB25-16A2-E045-9F6D-A04802556E97}"/>
              </a:ext>
            </a:extLst>
          </p:cNvPr>
          <p:cNvPicPr>
            <a:picLocks noChangeAspect="1"/>
          </p:cNvPicPr>
          <p:nvPr/>
        </p:nvPicPr>
        <p:blipFill>
          <a:blip r:embed="rId13"/>
          <a:stretch>
            <a:fillRect/>
          </a:stretch>
        </p:blipFill>
        <p:spPr>
          <a:xfrm>
            <a:off x="6772879" y="103166"/>
            <a:ext cx="3180144" cy="1641731"/>
          </a:xfrm>
          <a:prstGeom prst="rect">
            <a:avLst/>
          </a:prstGeom>
        </p:spPr>
      </p:pic>
      <p:pic>
        <p:nvPicPr>
          <p:cNvPr id="16" name="图片 15">
            <a:extLst>
              <a:ext uri="{FF2B5EF4-FFF2-40B4-BE49-F238E27FC236}">
                <a16:creationId xmlns:a16="http://schemas.microsoft.com/office/drawing/2014/main" id="{1840240E-9505-D342-B129-4FA098B6246E}"/>
              </a:ext>
            </a:extLst>
          </p:cNvPr>
          <p:cNvPicPr>
            <a:picLocks noChangeAspect="1"/>
          </p:cNvPicPr>
          <p:nvPr/>
        </p:nvPicPr>
        <p:blipFill>
          <a:blip r:embed="rId14"/>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95375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2197" y="2216944"/>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Construction</a:t>
            </a:r>
          </a:p>
        </p:txBody>
      </p:sp>
      <p:pic>
        <p:nvPicPr>
          <p:cNvPr id="4" name="图片 3">
            <a:extLst>
              <a:ext uri="{FF2B5EF4-FFF2-40B4-BE49-F238E27FC236}">
                <a16:creationId xmlns:a16="http://schemas.microsoft.com/office/drawing/2014/main" id="{8F1BEDEE-3950-9841-B30C-4E4585D67A5B}"/>
              </a:ext>
            </a:extLst>
          </p:cNvPr>
          <p:cNvPicPr>
            <a:picLocks noChangeAspect="1"/>
          </p:cNvPicPr>
          <p:nvPr/>
        </p:nvPicPr>
        <p:blipFill>
          <a:blip r:embed="rId2"/>
          <a:stretch>
            <a:fillRect/>
          </a:stretch>
        </p:blipFill>
        <p:spPr>
          <a:xfrm rot="663878">
            <a:off x="3994027" y="1839680"/>
            <a:ext cx="6280318" cy="4355383"/>
          </a:xfrm>
          <a:prstGeom prst="rect">
            <a:avLst/>
          </a:prstGeom>
        </p:spPr>
      </p:pic>
      <p:pic>
        <p:nvPicPr>
          <p:cNvPr id="5" name="图片 4">
            <a:extLst>
              <a:ext uri="{FF2B5EF4-FFF2-40B4-BE49-F238E27FC236}">
                <a16:creationId xmlns:a16="http://schemas.microsoft.com/office/drawing/2014/main" id="{C28A6461-CF3E-1B41-A1F0-313B66111A9F}"/>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9EA1EFA7-8AB2-6B46-A384-609BCF4CE643}"/>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DDDD51BF-F6C0-094F-83A9-73AE81242F07}"/>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73849CD0-423F-134A-9FAF-0C009BF7F4B8}"/>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9" name="图片 8">
            <a:extLst>
              <a:ext uri="{FF2B5EF4-FFF2-40B4-BE49-F238E27FC236}">
                <a16:creationId xmlns:a16="http://schemas.microsoft.com/office/drawing/2014/main" id="{101C9899-4E6C-0341-8401-F798AA810EC2}"/>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2822182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70974" y="408146"/>
            <a:ext cx="6342698" cy="674370"/>
          </a:xfrm>
        </p:spPr>
        <p:txBody>
          <a:bodyPr>
            <a:normAutofit fontScale="90000"/>
          </a:bodyPr>
          <a:lstStyle/>
          <a:p>
            <a:r>
              <a:rPr lang="en-US" altLang="zh-CN"/>
              <a:t>Machine learning</a:t>
            </a:r>
          </a:p>
        </p:txBody>
      </p:sp>
      <p:sp>
        <p:nvSpPr>
          <p:cNvPr id="6" name="Freeform 94"/>
          <p:cNvSpPr>
            <a:spLocks noEditPoints="1"/>
          </p:cNvSpPr>
          <p:nvPr/>
        </p:nvSpPr>
        <p:spPr bwMode="auto">
          <a:xfrm>
            <a:off x="614911" y="2215512"/>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1BA0C9"/>
          </a:solidFill>
          <a:ln w="9525">
            <a:noFill/>
            <a:round/>
          </a:ln>
        </p:spPr>
        <p:txBody>
          <a:bodyPr vert="horz" wrap="square" lIns="68580" tIns="34290" rIns="68580" bIns="34290" numCol="1" anchor="t" anchorCtr="0" compatLnSpc="1"/>
          <a:lstStyle/>
          <a:p>
            <a:endParaRPr lang="zh-CN" altLang="en-US" sz="1053" u="sng"/>
          </a:p>
        </p:txBody>
      </p:sp>
      <p:sp>
        <p:nvSpPr>
          <p:cNvPr id="7" name="Freeform 94"/>
          <p:cNvSpPr>
            <a:spLocks noEditPoints="1"/>
          </p:cNvSpPr>
          <p:nvPr/>
        </p:nvSpPr>
        <p:spPr bwMode="auto">
          <a:xfrm>
            <a:off x="614911" y="3258499"/>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00B0F0"/>
          </a:solidFill>
          <a:ln w="9525">
            <a:noFill/>
            <a:round/>
          </a:ln>
        </p:spPr>
        <p:txBody>
          <a:bodyPr vert="horz" wrap="square" lIns="68580" tIns="34290" rIns="68580" bIns="34290" numCol="1" anchor="t" anchorCtr="0" compatLnSpc="1"/>
          <a:lstStyle/>
          <a:p>
            <a:endParaRPr lang="zh-CN" altLang="en-US" sz="1053" u="sng"/>
          </a:p>
        </p:txBody>
      </p:sp>
      <p:sp>
        <p:nvSpPr>
          <p:cNvPr id="9" name="TextBox 18"/>
          <p:cNvSpPr txBox="1"/>
          <p:nvPr/>
        </p:nvSpPr>
        <p:spPr>
          <a:xfrm>
            <a:off x="1410401" y="2442683"/>
            <a:ext cx="3117754" cy="434863"/>
          </a:xfrm>
          <a:prstGeom prst="rect">
            <a:avLst/>
          </a:prstGeom>
          <a:noFill/>
        </p:spPr>
        <p:txBody>
          <a:bodyPr wrap="square" rtlCol="0">
            <a:spAutoFit/>
          </a:bodyPr>
          <a:lstStyle/>
          <a:p>
            <a:pP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Classification</a:t>
            </a:r>
          </a:p>
          <a:p>
            <a:pP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DecisionTreeClassifier()</a:t>
            </a:r>
          </a:p>
        </p:txBody>
      </p:sp>
      <p:sp>
        <p:nvSpPr>
          <p:cNvPr id="10" name="文本框 9"/>
          <p:cNvSpPr txBox="1"/>
          <p:nvPr/>
        </p:nvSpPr>
        <p:spPr>
          <a:xfrm>
            <a:off x="1410177" y="2189798"/>
            <a:ext cx="2537936" cy="276999"/>
          </a:xfrm>
          <a:prstGeom prst="rect">
            <a:avLst/>
          </a:prstGeom>
          <a:noFill/>
        </p:spPr>
        <p:txBody>
          <a:bodyPr wrap="square" rtlCol="0">
            <a:spAutoFit/>
          </a:bodyPr>
          <a:lstStyle/>
          <a:p>
            <a:r>
              <a:rPr lang="zh-CN" altLang="en-US" sz="1200" b="1" dirty="0">
                <a:solidFill>
                  <a:srgbClr val="1BA0C9"/>
                </a:solidFill>
                <a:latin typeface="微软雅黑" panose="020B0503020204020204" charset="-122"/>
                <a:ea typeface="微软雅黑" panose="020B0503020204020204" charset="-122"/>
                <a:sym typeface="+mn-ea"/>
              </a:rPr>
              <a:t>Predicting deaths</a:t>
            </a:r>
            <a:r>
              <a:rPr lang="zh-CN" altLang="en-US" sz="1200" b="1" dirty="0">
                <a:solidFill>
                  <a:srgbClr val="1BA0C9"/>
                </a:solidFill>
                <a:latin typeface="微软雅黑" panose="020B0503020204020204" charset="-122"/>
                <a:ea typeface="微软雅黑" panose="020B0503020204020204" charset="-122"/>
              </a:rPr>
              <a:t> </a:t>
            </a:r>
            <a:endParaRPr lang="en-US" sz="1200" b="1" dirty="0">
              <a:solidFill>
                <a:srgbClr val="1BA0C9"/>
              </a:solidFill>
              <a:latin typeface="微软雅黑" panose="020B0503020204020204" charset="-122"/>
              <a:ea typeface="微软雅黑" panose="020B0503020204020204" charset="-122"/>
            </a:endParaRPr>
          </a:p>
        </p:txBody>
      </p:sp>
      <p:sp>
        <p:nvSpPr>
          <p:cNvPr id="11" name="TextBox 18"/>
          <p:cNvSpPr txBox="1"/>
          <p:nvPr/>
        </p:nvSpPr>
        <p:spPr>
          <a:xfrm>
            <a:off x="1410401" y="3485532"/>
            <a:ext cx="3117754" cy="434863"/>
          </a:xfrm>
          <a:prstGeom prst="rect">
            <a:avLst/>
          </a:prstGeom>
          <a:noFill/>
        </p:spPr>
        <p:txBody>
          <a:bodyPr wrap="square" rtlCol="0">
            <a:spAutoFit/>
          </a:bodyPr>
          <a:lstStyle/>
          <a:p>
            <a:pPr>
              <a:lnSpc>
                <a:spcPct val="130000"/>
              </a:lnSpc>
            </a:pPr>
            <a:r>
              <a:rPr lang="en-US" sz="900" dirty="0">
                <a:solidFill>
                  <a:schemeClr val="bg1">
                    <a:lumMod val="50000"/>
                  </a:schemeClr>
                </a:solidFill>
                <a:latin typeface="微软雅黑" panose="020B0503020204020204" charset="-122"/>
                <a:ea typeface="微软雅黑" panose="020B0503020204020204" charset="-122"/>
                <a:cs typeface="Levenim MT" pitchFamily="2" charset="-79"/>
              </a:rPr>
              <a:t>Regression</a:t>
            </a:r>
          </a:p>
          <a:p>
            <a:pPr>
              <a:lnSpc>
                <a:spcPct val="130000"/>
              </a:lnSpc>
            </a:pPr>
            <a:r>
              <a:rPr lang="en-US" sz="900" dirty="0">
                <a:solidFill>
                  <a:schemeClr val="bg1">
                    <a:lumMod val="50000"/>
                  </a:schemeClr>
                </a:solidFill>
                <a:latin typeface="微软雅黑" panose="020B0503020204020204" charset="-122"/>
                <a:ea typeface="微软雅黑" panose="020B0503020204020204" charset="-122"/>
                <a:cs typeface="Levenim MT" pitchFamily="2" charset="-79"/>
              </a:rPr>
              <a:t>svm.SVR()</a:t>
            </a:r>
          </a:p>
        </p:txBody>
      </p:sp>
      <p:sp>
        <p:nvSpPr>
          <p:cNvPr id="12" name="文本框 11"/>
          <p:cNvSpPr txBox="1"/>
          <p:nvPr/>
        </p:nvSpPr>
        <p:spPr>
          <a:xfrm>
            <a:off x="1410176" y="3258503"/>
            <a:ext cx="3911918" cy="276999"/>
          </a:xfrm>
          <a:prstGeom prst="rect">
            <a:avLst/>
          </a:prstGeom>
          <a:noFill/>
        </p:spPr>
        <p:txBody>
          <a:bodyPr wrap="square" rtlCol="0">
            <a:spAutoFit/>
          </a:bodyPr>
          <a:lstStyle/>
          <a:p>
            <a:r>
              <a:rPr lang="zh-CN" altLang="en-US" sz="1200" b="1" dirty="0">
                <a:solidFill>
                  <a:srgbClr val="00B0F0"/>
                </a:solidFill>
                <a:latin typeface="微软雅黑" panose="020B0503020204020204" charset="-122"/>
                <a:ea typeface="微软雅黑" panose="020B0503020204020204" charset="-122"/>
                <a:sym typeface="+mn-ea"/>
              </a:rPr>
              <a:t>Predict the p</a:t>
            </a:r>
            <a:r>
              <a:rPr lang="en-US" altLang="zh-CN" sz="1200" b="1" dirty="0">
                <a:solidFill>
                  <a:srgbClr val="00B0F0"/>
                </a:solidFill>
                <a:latin typeface="微软雅黑" panose="020B0503020204020204" charset="-122"/>
                <a:ea typeface="微软雅黑" panose="020B0503020204020204" charset="-122"/>
                <a:sym typeface="+mn-ea"/>
              </a:rPr>
              <a:t>ossibility</a:t>
            </a:r>
            <a:r>
              <a:rPr lang="zh-CN" altLang="en-US" sz="1200" b="1" dirty="0">
                <a:solidFill>
                  <a:srgbClr val="00B0F0"/>
                </a:solidFill>
                <a:latin typeface="微软雅黑" panose="020B0503020204020204" charset="-122"/>
                <a:ea typeface="微软雅黑" panose="020B0503020204020204" charset="-122"/>
                <a:sym typeface="+mn-ea"/>
              </a:rPr>
              <a:t> of an accident</a:t>
            </a:r>
            <a:endParaRPr lang="en-US" altLang="zh-CN" sz="1200" b="1" dirty="0">
              <a:solidFill>
                <a:srgbClr val="00B0F0"/>
              </a:solidFill>
              <a:latin typeface="微软雅黑" panose="020B0503020204020204" charset="-122"/>
              <a:ea typeface="微软雅黑" panose="020B0503020204020204" charset="-122"/>
            </a:endParaRPr>
          </a:p>
        </p:txBody>
      </p:sp>
      <p:pic>
        <p:nvPicPr>
          <p:cNvPr id="13" name="图片 12">
            <a:extLst>
              <a:ext uri="{FF2B5EF4-FFF2-40B4-BE49-F238E27FC236}">
                <a16:creationId xmlns:a16="http://schemas.microsoft.com/office/drawing/2014/main" id="{063EAC42-E398-1F48-A924-07DF02563528}"/>
              </a:ext>
            </a:extLst>
          </p:cNvPr>
          <p:cNvPicPr>
            <a:picLocks noChangeAspect="1"/>
          </p:cNvPicPr>
          <p:nvPr/>
        </p:nvPicPr>
        <p:blipFill>
          <a:blip r:embed="rId5"/>
          <a:stretch>
            <a:fillRect/>
          </a:stretch>
        </p:blipFill>
        <p:spPr>
          <a:xfrm>
            <a:off x="-2153686" y="-1275209"/>
            <a:ext cx="2907733" cy="1745988"/>
          </a:xfrm>
          <a:prstGeom prst="rect">
            <a:avLst/>
          </a:prstGeom>
        </p:spPr>
      </p:pic>
      <p:pic>
        <p:nvPicPr>
          <p:cNvPr id="14" name="图片 13">
            <a:extLst>
              <a:ext uri="{FF2B5EF4-FFF2-40B4-BE49-F238E27FC236}">
                <a16:creationId xmlns:a16="http://schemas.microsoft.com/office/drawing/2014/main" id="{E15ECA1F-786C-F44B-B8EB-D311B5610BAC}"/>
              </a:ext>
            </a:extLst>
          </p:cNvPr>
          <p:cNvPicPr>
            <a:picLocks noChangeAspect="1"/>
          </p:cNvPicPr>
          <p:nvPr/>
        </p:nvPicPr>
        <p:blipFill>
          <a:blip r:embed="rId6"/>
          <a:stretch>
            <a:fillRect/>
          </a:stretch>
        </p:blipFill>
        <p:spPr>
          <a:xfrm>
            <a:off x="6585677" y="691155"/>
            <a:ext cx="3180144" cy="5023845"/>
          </a:xfrm>
          <a:prstGeom prst="rect">
            <a:avLst/>
          </a:prstGeom>
        </p:spPr>
      </p:pic>
      <p:pic>
        <p:nvPicPr>
          <p:cNvPr id="15" name="图片 14">
            <a:extLst>
              <a:ext uri="{FF2B5EF4-FFF2-40B4-BE49-F238E27FC236}">
                <a16:creationId xmlns:a16="http://schemas.microsoft.com/office/drawing/2014/main" id="{EA8E12CA-4B94-6B47-8850-F550CAC9232B}"/>
              </a:ext>
            </a:extLst>
          </p:cNvPr>
          <p:cNvPicPr>
            <a:picLocks noChangeAspect="1"/>
          </p:cNvPicPr>
          <p:nvPr/>
        </p:nvPicPr>
        <p:blipFill>
          <a:blip r:embed="rId7"/>
          <a:stretch>
            <a:fillRect/>
          </a:stretch>
        </p:blipFill>
        <p:spPr>
          <a:xfrm>
            <a:off x="4747034" y="3586050"/>
            <a:ext cx="5018787" cy="2341824"/>
          </a:xfrm>
          <a:prstGeom prst="rect">
            <a:avLst/>
          </a:prstGeom>
        </p:spPr>
      </p:pic>
      <p:pic>
        <p:nvPicPr>
          <p:cNvPr id="16" name="图片 15">
            <a:extLst>
              <a:ext uri="{FF2B5EF4-FFF2-40B4-BE49-F238E27FC236}">
                <a16:creationId xmlns:a16="http://schemas.microsoft.com/office/drawing/2014/main" id="{02418515-BFFE-8145-BA98-8DA59E01A1C7}"/>
              </a:ext>
            </a:extLst>
          </p:cNvPr>
          <p:cNvPicPr>
            <a:picLocks noChangeAspect="1"/>
          </p:cNvPicPr>
          <p:nvPr/>
        </p:nvPicPr>
        <p:blipFill>
          <a:blip r:embed="rId8"/>
          <a:stretch>
            <a:fillRect/>
          </a:stretch>
        </p:blipFill>
        <p:spPr>
          <a:xfrm>
            <a:off x="9843819" y="1184504"/>
            <a:ext cx="3180144" cy="1641731"/>
          </a:xfrm>
          <a:prstGeom prst="rect">
            <a:avLst/>
          </a:prstGeom>
        </p:spPr>
      </p:pic>
      <p:pic>
        <p:nvPicPr>
          <p:cNvPr id="17" name="图片 16">
            <a:extLst>
              <a:ext uri="{FF2B5EF4-FFF2-40B4-BE49-F238E27FC236}">
                <a16:creationId xmlns:a16="http://schemas.microsoft.com/office/drawing/2014/main" id="{204E78A0-00C5-0A4B-935D-D92B58630338}"/>
              </a:ext>
            </a:extLst>
          </p:cNvPr>
          <p:cNvPicPr>
            <a:picLocks noChangeAspect="1"/>
          </p:cNvPicPr>
          <p:nvPr/>
        </p:nvPicPr>
        <p:blipFill>
          <a:blip r:embed="rId9"/>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2571505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01365" y="875824"/>
            <a:ext cx="3724468" cy="415498"/>
          </a:xfrm>
          <a:prstGeom prst="rect">
            <a:avLst/>
          </a:prstGeom>
          <a:noFill/>
        </p:spPr>
        <p:txBody>
          <a:bodyPr wrap="square" rtlCol="0">
            <a:spAutoFit/>
          </a:bodyPr>
          <a:lstStyle/>
          <a:p>
            <a:r>
              <a:rPr lang="zh-CN" altLang="en-US" sz="2100" b="1" dirty="0">
                <a:solidFill>
                  <a:srgbClr val="1BA0C9"/>
                </a:solidFill>
                <a:latin typeface="微软雅黑" panose="020B0503020204020204" charset="-122"/>
                <a:ea typeface="微软雅黑" panose="020B0503020204020204" charset="-122"/>
                <a:sym typeface="+mn-ea"/>
              </a:rPr>
              <a:t>Predicting deaths</a:t>
            </a:r>
            <a:endParaRPr lang="en-US" altLang="zh-CN" sz="2100" b="1" dirty="0">
              <a:solidFill>
                <a:srgbClr val="157E9F"/>
              </a:solidFill>
              <a:latin typeface="微软雅黑" panose="020B0503020204020204" charset="-122"/>
              <a:ea typeface="微软雅黑" panose="020B0503020204020204" charset="-122"/>
            </a:endParaRPr>
          </a:p>
        </p:txBody>
      </p:sp>
      <p:sp>
        <p:nvSpPr>
          <p:cNvPr id="16" name="文本框 15"/>
          <p:cNvSpPr txBox="1"/>
          <p:nvPr/>
        </p:nvSpPr>
        <p:spPr>
          <a:xfrm>
            <a:off x="437674" y="1468279"/>
            <a:ext cx="8268653" cy="461665"/>
          </a:xfrm>
          <a:prstGeom prst="rect">
            <a:avLst/>
          </a:prstGeom>
          <a:noFill/>
        </p:spPr>
        <p:txBody>
          <a:bodyPr wrap="square" rtlCol="0">
            <a:spAutoFit/>
          </a:bodyPr>
          <a:lstStyle/>
          <a:p>
            <a:r>
              <a:rPr lang="en-US" sz="1200" b="1" dirty="0">
                <a:solidFill>
                  <a:srgbClr val="157E9F"/>
                </a:solidFill>
                <a:latin typeface="微软雅黑" panose="020B0503020204020204" charset="-122"/>
                <a:ea typeface="微软雅黑" panose="020B0503020204020204" charset="-122"/>
                <a:sym typeface="+mn-ea"/>
              </a:rPr>
              <a:t>Predicting</a:t>
            </a:r>
            <a:r>
              <a:rPr sz="1200" b="1" dirty="0">
                <a:solidFill>
                  <a:srgbClr val="157E9F"/>
                </a:solidFill>
                <a:latin typeface="微软雅黑" panose="020B0503020204020204" charset="-122"/>
                <a:ea typeface="微软雅黑" panose="020B0503020204020204" charset="-122"/>
              </a:rPr>
              <a:t> the number of </a:t>
            </a:r>
            <a:r>
              <a:rPr lang="en-US" sz="1200" b="1" dirty="0">
                <a:solidFill>
                  <a:srgbClr val="157E9F"/>
                </a:solidFill>
                <a:latin typeface="微软雅黑" panose="020B0503020204020204" charset="-122"/>
                <a:ea typeface="微软雅黑" panose="020B0503020204020204" charset="-122"/>
              </a:rPr>
              <a:t>u</a:t>
            </a:r>
            <a:r>
              <a:rPr sz="1200" b="1" dirty="0">
                <a:solidFill>
                  <a:srgbClr val="157E9F"/>
                </a:solidFill>
                <a:latin typeface="微软雅黑" panose="020B0503020204020204" charset="-122"/>
                <a:ea typeface="微软雅黑" panose="020B0503020204020204" charset="-122"/>
              </a:rPr>
              <a:t>nscathed, </a:t>
            </a:r>
            <a:r>
              <a:rPr lang="en-US" sz="1200" b="1" dirty="0">
                <a:solidFill>
                  <a:srgbClr val="157E9F"/>
                </a:solidFill>
                <a:latin typeface="微软雅黑" panose="020B0503020204020204" charset="-122"/>
                <a:ea typeface="微软雅黑" panose="020B0503020204020204" charset="-122"/>
              </a:rPr>
              <a:t>killed</a:t>
            </a:r>
            <a:r>
              <a:rPr sz="1200" b="1" dirty="0">
                <a:solidFill>
                  <a:srgbClr val="157E9F"/>
                </a:solidFill>
                <a:latin typeface="微软雅黑" panose="020B0503020204020204" charset="-122"/>
                <a:ea typeface="微软雅黑" panose="020B0503020204020204" charset="-122"/>
              </a:rPr>
              <a:t>, </a:t>
            </a:r>
            <a:r>
              <a:rPr lang="en-US" sz="1200" b="1" dirty="0">
                <a:solidFill>
                  <a:srgbClr val="157E9F"/>
                </a:solidFill>
                <a:latin typeface="微软雅黑" panose="020B0503020204020204" charset="-122"/>
                <a:ea typeface="微软雅黑" panose="020B0503020204020204" charset="-122"/>
              </a:rPr>
              <a:t>h</a:t>
            </a:r>
            <a:r>
              <a:rPr sz="1200" b="1" dirty="0">
                <a:solidFill>
                  <a:srgbClr val="157E9F"/>
                </a:solidFill>
                <a:latin typeface="微软雅黑" panose="020B0503020204020204" charset="-122"/>
                <a:ea typeface="微软雅黑" panose="020B0503020204020204" charset="-122"/>
              </a:rPr>
              <a:t>ospitalized wounded and </a:t>
            </a:r>
            <a:r>
              <a:rPr lang="en-US" sz="1200" b="1" dirty="0">
                <a:solidFill>
                  <a:srgbClr val="157E9F"/>
                </a:solidFill>
                <a:latin typeface="微软雅黑" panose="020B0503020204020204" charset="-122"/>
                <a:ea typeface="微软雅黑" panose="020B0503020204020204" charset="-122"/>
              </a:rPr>
              <a:t>l</a:t>
            </a:r>
            <a:r>
              <a:rPr sz="1200" b="1" dirty="0">
                <a:solidFill>
                  <a:srgbClr val="157E9F"/>
                </a:solidFill>
                <a:latin typeface="微软雅黑" panose="020B0503020204020204" charset="-122"/>
                <a:ea typeface="微软雅黑" panose="020B0503020204020204" charset="-122"/>
              </a:rPr>
              <a:t>ight injury in an accident by decision tree classification</a:t>
            </a:r>
          </a:p>
        </p:txBody>
      </p:sp>
      <p:sp>
        <p:nvSpPr>
          <p:cNvPr id="7" name="文本框 6"/>
          <p:cNvSpPr txBox="1"/>
          <p:nvPr/>
        </p:nvSpPr>
        <p:spPr>
          <a:xfrm>
            <a:off x="1569925" y="3677872"/>
            <a:ext cx="6282214" cy="338554"/>
          </a:xfrm>
          <a:prstGeom prst="rect">
            <a:avLst/>
          </a:prstGeom>
          <a:noFill/>
        </p:spPr>
        <p:txBody>
          <a:bodyPr wrap="square" rtlCol="0">
            <a:spAutoFit/>
          </a:bodyPr>
          <a:lstStyle/>
          <a:p>
            <a:r>
              <a:rPr lang="en-US" altLang="zh-CN" sz="1600" dirty="0"/>
              <a:t>Train:200,000 </a:t>
            </a:r>
            <a:r>
              <a:rPr lang="en-US" altLang="zh-CN" sz="1600" dirty="0" err="1"/>
              <a:t>datas</a:t>
            </a:r>
            <a:r>
              <a:rPr lang="en-US" altLang="zh-CN" sz="1600" dirty="0"/>
              <a:t>                        Test:40,000 </a:t>
            </a:r>
            <a:r>
              <a:rPr lang="en-US" altLang="zh-CN" sz="1600" dirty="0" err="1"/>
              <a:t>datas</a:t>
            </a:r>
            <a:endParaRPr lang="en-US" altLang="zh-CN" sz="1600" dirty="0"/>
          </a:p>
        </p:txBody>
      </p:sp>
      <p:sp>
        <p:nvSpPr>
          <p:cNvPr id="100" name="文本框 99"/>
          <p:cNvSpPr txBox="1"/>
          <p:nvPr/>
        </p:nvSpPr>
        <p:spPr>
          <a:xfrm>
            <a:off x="750094" y="2288382"/>
            <a:ext cx="7454265" cy="1200329"/>
          </a:xfrm>
          <a:prstGeom prst="rect">
            <a:avLst/>
          </a:prstGeom>
          <a:noFill/>
          <a:ln w="9525">
            <a:noFill/>
          </a:ln>
        </p:spPr>
        <p:txBody>
          <a:bodyPr wrap="square">
            <a:spAutoFit/>
          </a:bodyPr>
          <a:lstStyle/>
          <a:p>
            <a:r>
              <a:rPr lang="en-US" altLang="zh-CN" sz="1800" dirty="0"/>
              <a:t>First, add four columns of attributes to </a:t>
            </a:r>
            <a:r>
              <a:rPr lang="en-US" altLang="zh-CN" sz="1800" dirty="0" err="1"/>
              <a:t>caracteristics.csv</a:t>
            </a:r>
            <a:r>
              <a:rPr lang="en-US" altLang="zh-CN" sz="1800" dirty="0"/>
              <a:t>, which are </a:t>
            </a:r>
            <a:r>
              <a:rPr lang="en-US" altLang="zh-CN" sz="1800" dirty="0" err="1"/>
              <a:t>unscathed,killed,hospital</a:t>
            </a:r>
            <a:r>
              <a:rPr lang="en-US" altLang="zh-CN" sz="1800" dirty="0"/>
              <a:t> and light. The functions are called </a:t>
            </a:r>
            <a:r>
              <a:rPr lang="en-US" altLang="zh-CN" sz="1800" dirty="0" err="1"/>
              <a:t>users.csv</a:t>
            </a:r>
            <a:r>
              <a:rPr lang="en-US" altLang="zh-CN" sz="1800" dirty="0"/>
              <a:t> to calculate the number of people in each </a:t>
            </a:r>
            <a:r>
              <a:rPr lang="en-US" altLang="zh-CN" sz="1800" dirty="0" err="1"/>
              <a:t>incident.Then</a:t>
            </a:r>
            <a:r>
              <a:rPr lang="en-US" altLang="zh-CN" sz="1800" dirty="0"/>
              <a:t> divide the data set into two parts: training data and test data.</a:t>
            </a:r>
            <a:endParaRPr lang="en-US" altLang="zh-CN" sz="1400" dirty="0"/>
          </a:p>
        </p:txBody>
      </p:sp>
      <p:pic>
        <p:nvPicPr>
          <p:cNvPr id="45" name="图片 3"/>
          <p:cNvPicPr>
            <a:picLocks noChangeAspect="1"/>
          </p:cNvPicPr>
          <p:nvPr/>
        </p:nvPicPr>
        <p:blipFill>
          <a:blip r:embed="rId3"/>
          <a:stretch>
            <a:fillRect/>
          </a:stretch>
        </p:blipFill>
        <p:spPr>
          <a:xfrm>
            <a:off x="750094" y="3488711"/>
            <a:ext cx="7536656" cy="129064"/>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4CC00DA0-9EF2-F741-B653-9AF73192B3A0}"/>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9" name="图片 8">
            <a:extLst>
              <a:ext uri="{FF2B5EF4-FFF2-40B4-BE49-F238E27FC236}">
                <a16:creationId xmlns:a16="http://schemas.microsoft.com/office/drawing/2014/main" id="{D6442EA7-4392-294F-8E64-F5C34BBFC050}"/>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93C104F5-DC30-0549-86A7-F7BD333ABAE5}"/>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7F3684E1-E81D-9744-9748-CBBEA0C4A5AA}"/>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62F1D2F7-5BAC-4248-9EE0-F6F5337F72BC}"/>
              </a:ext>
            </a:extLst>
          </p:cNvPr>
          <p:cNvPicPr>
            <a:picLocks noChangeAspect="1"/>
          </p:cNvPicPr>
          <p:nvPr/>
        </p:nvPicPr>
        <p:blipFill>
          <a:blip r:embed="rId8"/>
          <a:stretch>
            <a:fillRect/>
          </a:stretch>
        </p:blipFill>
        <p:spPr>
          <a:xfrm rot="20331397" flipH="1">
            <a:off x="-365261" y="4001877"/>
            <a:ext cx="2928522" cy="2401593"/>
          </a:xfrm>
          <a:prstGeom prst="rect">
            <a:avLst/>
          </a:prstGeom>
        </p:spPr>
      </p:pic>
    </p:spTree>
    <p:extLst>
      <p:ext uri="{BB962C8B-B14F-4D97-AF65-F5344CB8AC3E}">
        <p14:creationId xmlns:p14="http://schemas.microsoft.com/office/powerpoint/2010/main" val="2222826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31625" y="875824"/>
            <a:ext cx="3110534" cy="415498"/>
          </a:xfrm>
          <a:prstGeom prst="rect">
            <a:avLst/>
          </a:prstGeom>
          <a:noFill/>
        </p:spPr>
        <p:txBody>
          <a:bodyPr wrap="square" rtlCol="0">
            <a:spAutoFit/>
          </a:bodyPr>
          <a:lstStyle/>
          <a:p>
            <a:r>
              <a:rPr lang="zh-CN" altLang="en-US" sz="2100" b="1" dirty="0">
                <a:solidFill>
                  <a:srgbClr val="1BA0C9"/>
                </a:solidFill>
                <a:latin typeface="微软雅黑" panose="020B0503020204020204" charset="-122"/>
                <a:ea typeface="微软雅黑" panose="020B0503020204020204" charset="-122"/>
                <a:sym typeface="+mn-ea"/>
              </a:rPr>
              <a:t>Predicting deaths</a:t>
            </a:r>
            <a:endParaRPr lang="en-US" altLang="zh-CN" sz="2100" b="1" dirty="0">
              <a:solidFill>
                <a:srgbClr val="157E9F"/>
              </a:solidFill>
              <a:latin typeface="微软雅黑" panose="020B0503020204020204" charset="-122"/>
              <a:ea typeface="微软雅黑" panose="020B0503020204020204" charset="-122"/>
            </a:endParaRPr>
          </a:p>
        </p:txBody>
      </p:sp>
      <p:sp>
        <p:nvSpPr>
          <p:cNvPr id="16" name="文本框 15"/>
          <p:cNvSpPr txBox="1"/>
          <p:nvPr/>
        </p:nvSpPr>
        <p:spPr>
          <a:xfrm>
            <a:off x="437674" y="1468279"/>
            <a:ext cx="8268653" cy="276999"/>
          </a:xfrm>
          <a:prstGeom prst="rect">
            <a:avLst/>
          </a:prstGeom>
          <a:noFill/>
        </p:spPr>
        <p:txBody>
          <a:bodyPr wrap="square" rtlCol="0">
            <a:spAutoFit/>
          </a:bodyPr>
          <a:lstStyle/>
          <a:p>
            <a:r>
              <a:rPr sz="1200" b="1" dirty="0">
                <a:solidFill>
                  <a:srgbClr val="157E9F"/>
                </a:solidFill>
                <a:latin typeface="微软雅黑" panose="020B0503020204020204" charset="-122"/>
                <a:ea typeface="微软雅黑" panose="020B0503020204020204" charset="-122"/>
              </a:rPr>
              <a:t>Select machine learning model</a:t>
            </a:r>
          </a:p>
        </p:txBody>
      </p:sp>
      <p:sp>
        <p:nvSpPr>
          <p:cNvPr id="100" name="文本框 99"/>
          <p:cNvSpPr txBox="1"/>
          <p:nvPr/>
        </p:nvSpPr>
        <p:spPr>
          <a:xfrm>
            <a:off x="851059" y="1878209"/>
            <a:ext cx="7440930" cy="1200329"/>
          </a:xfrm>
          <a:prstGeom prst="rect">
            <a:avLst/>
          </a:prstGeom>
          <a:noFill/>
          <a:ln w="9525">
            <a:noFill/>
          </a:ln>
        </p:spPr>
        <p:txBody>
          <a:bodyPr wrap="square">
            <a:spAutoFit/>
          </a:bodyPr>
          <a:lstStyle/>
          <a:p>
            <a:pPr indent="200025"/>
            <a:r>
              <a:rPr lang="en-US" altLang="zh-CN" sz="1800" dirty="0"/>
              <a:t>The number of people we want to predict is a discrete value, so in the choice of model, we should choose the classification model.</a:t>
            </a:r>
          </a:p>
          <a:p>
            <a:pPr indent="200025"/>
            <a:r>
              <a:rPr lang="en-US" altLang="zh-CN" sz="1800" dirty="0"/>
              <a:t>We selected multiple models for training, and selected the Decision tree model by evaluating the results of the models.</a:t>
            </a:r>
            <a:endParaRPr lang="en-US" altLang="zh-CN" sz="1400" dirty="0"/>
          </a:p>
        </p:txBody>
      </p:sp>
      <p:pic>
        <p:nvPicPr>
          <p:cNvPr id="73" name="图片 5"/>
          <p:cNvPicPr>
            <a:picLocks noChangeAspect="1"/>
          </p:cNvPicPr>
          <p:nvPr/>
        </p:nvPicPr>
        <p:blipFill>
          <a:blip r:embed="rId3"/>
          <a:srcRect t="1566" r="11580"/>
          <a:stretch>
            <a:fillRect/>
          </a:stretch>
        </p:blipFill>
        <p:spPr>
          <a:xfrm>
            <a:off x="1851184" y="3208020"/>
            <a:ext cx="5441156" cy="1809750"/>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6553884A-0CF9-8D40-9662-77CE9EACED3D}"/>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7" name="图片 6">
            <a:extLst>
              <a:ext uri="{FF2B5EF4-FFF2-40B4-BE49-F238E27FC236}">
                <a16:creationId xmlns:a16="http://schemas.microsoft.com/office/drawing/2014/main" id="{51F4B602-C8FA-AE4C-9646-CBD8BB8A2596}"/>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8" name="图片 7">
            <a:extLst>
              <a:ext uri="{FF2B5EF4-FFF2-40B4-BE49-F238E27FC236}">
                <a16:creationId xmlns:a16="http://schemas.microsoft.com/office/drawing/2014/main" id="{9C9B0917-04D1-0C4E-9196-BF6765F709C4}"/>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9" name="图片 8">
            <a:extLst>
              <a:ext uri="{FF2B5EF4-FFF2-40B4-BE49-F238E27FC236}">
                <a16:creationId xmlns:a16="http://schemas.microsoft.com/office/drawing/2014/main" id="{B15BBF4F-2FBB-7E4B-B023-B87A7DD3A7D1}"/>
              </a:ext>
            </a:extLst>
          </p:cNvPr>
          <p:cNvPicPr>
            <a:picLocks noChangeAspect="1"/>
          </p:cNvPicPr>
          <p:nvPr/>
        </p:nvPicPr>
        <p:blipFill>
          <a:blip r:embed="rId7"/>
          <a:stretch>
            <a:fillRect/>
          </a:stretch>
        </p:blipFill>
        <p:spPr>
          <a:xfrm>
            <a:off x="6701917" y="103547"/>
            <a:ext cx="3180144" cy="1641731"/>
          </a:xfrm>
          <a:prstGeom prst="rect">
            <a:avLst/>
          </a:prstGeom>
        </p:spPr>
      </p:pic>
      <p:pic>
        <p:nvPicPr>
          <p:cNvPr id="10" name="图片 9">
            <a:extLst>
              <a:ext uri="{FF2B5EF4-FFF2-40B4-BE49-F238E27FC236}">
                <a16:creationId xmlns:a16="http://schemas.microsoft.com/office/drawing/2014/main" id="{4AED325D-EBFD-8E44-9106-E6A0FAE486BA}"/>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27719942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91787" y="875824"/>
            <a:ext cx="3550372" cy="415498"/>
          </a:xfrm>
          <a:prstGeom prst="rect">
            <a:avLst/>
          </a:prstGeom>
          <a:noFill/>
        </p:spPr>
        <p:txBody>
          <a:bodyPr wrap="square" rtlCol="0">
            <a:spAutoFit/>
          </a:bodyPr>
          <a:lstStyle/>
          <a:p>
            <a:r>
              <a:rPr lang="zh-CN" altLang="en-US" sz="2100" b="1" dirty="0">
                <a:solidFill>
                  <a:srgbClr val="1BA0C9"/>
                </a:solidFill>
                <a:latin typeface="微软雅黑" panose="020B0503020204020204" charset="-122"/>
                <a:ea typeface="微软雅黑" panose="020B0503020204020204" charset="-122"/>
                <a:sym typeface="+mn-ea"/>
              </a:rPr>
              <a:t>Predicting deaths</a:t>
            </a:r>
            <a:endParaRPr lang="en-US" altLang="zh-CN" sz="2100" b="1" dirty="0">
              <a:solidFill>
                <a:srgbClr val="157E9F"/>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968101" y="1965960"/>
            <a:ext cx="3280515" cy="1964531"/>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4"/>
          <a:stretch>
            <a:fillRect/>
          </a:stretch>
        </p:blipFill>
        <p:spPr>
          <a:xfrm>
            <a:off x="4571762" y="1965960"/>
            <a:ext cx="3100388" cy="1964531"/>
          </a:xfrm>
          <a:prstGeom prst="rect">
            <a:avLst/>
          </a:prstGeom>
          <a:ln>
            <a:noFill/>
          </a:ln>
          <a:effectLst>
            <a:outerShdw blurRad="190500" algn="tl" rotWithShape="0">
              <a:srgbClr val="000000">
                <a:alpha val="70000"/>
              </a:srgbClr>
            </a:outerShdw>
          </a:effectLst>
        </p:spPr>
      </p:pic>
      <p:sp>
        <p:nvSpPr>
          <p:cNvPr id="17" name="文本框 16"/>
          <p:cNvSpPr txBox="1"/>
          <p:nvPr/>
        </p:nvSpPr>
        <p:spPr>
          <a:xfrm>
            <a:off x="4687747" y="4448175"/>
            <a:ext cx="2684603" cy="369332"/>
          </a:xfrm>
          <a:prstGeom prst="rect">
            <a:avLst/>
          </a:prstGeom>
          <a:noFill/>
        </p:spPr>
        <p:txBody>
          <a:bodyPr wrap="square" rtlCol="0" anchor="t">
            <a:spAutoFit/>
          </a:bodyPr>
          <a:lstStyle/>
          <a:p>
            <a:r>
              <a:rPr lang="zh-CN" altLang="en-US" sz="1800" dirty="0"/>
              <a:t>Model prediction accuracy</a:t>
            </a:r>
          </a:p>
        </p:txBody>
      </p:sp>
      <p:pic>
        <p:nvPicPr>
          <p:cNvPr id="6" name="图片 5">
            <a:extLst>
              <a:ext uri="{FF2B5EF4-FFF2-40B4-BE49-F238E27FC236}">
                <a16:creationId xmlns:a16="http://schemas.microsoft.com/office/drawing/2014/main" id="{B95CCACA-A153-A24D-9031-B3A5BB9E56CB}"/>
              </a:ext>
            </a:extLst>
          </p:cNvPr>
          <p:cNvPicPr>
            <a:picLocks noChangeAspect="1"/>
          </p:cNvPicPr>
          <p:nvPr/>
        </p:nvPicPr>
        <p:blipFill>
          <a:blip r:embed="rId5"/>
          <a:stretch>
            <a:fillRect/>
          </a:stretch>
        </p:blipFill>
        <p:spPr>
          <a:xfrm>
            <a:off x="-2153686" y="-1275209"/>
            <a:ext cx="2907733" cy="1745988"/>
          </a:xfrm>
          <a:prstGeom prst="rect">
            <a:avLst/>
          </a:prstGeom>
        </p:spPr>
      </p:pic>
      <p:pic>
        <p:nvPicPr>
          <p:cNvPr id="7" name="图片 6">
            <a:extLst>
              <a:ext uri="{FF2B5EF4-FFF2-40B4-BE49-F238E27FC236}">
                <a16:creationId xmlns:a16="http://schemas.microsoft.com/office/drawing/2014/main" id="{398B9ABA-6CD0-3B4E-A649-19ECB5C67243}"/>
              </a:ext>
            </a:extLst>
          </p:cNvPr>
          <p:cNvPicPr>
            <a:picLocks noChangeAspect="1"/>
          </p:cNvPicPr>
          <p:nvPr/>
        </p:nvPicPr>
        <p:blipFill>
          <a:blip r:embed="rId6"/>
          <a:stretch>
            <a:fillRect/>
          </a:stretch>
        </p:blipFill>
        <p:spPr>
          <a:xfrm>
            <a:off x="10667389" y="4142680"/>
            <a:ext cx="2155911" cy="3405809"/>
          </a:xfrm>
          <a:prstGeom prst="rect">
            <a:avLst/>
          </a:prstGeom>
        </p:spPr>
      </p:pic>
      <p:pic>
        <p:nvPicPr>
          <p:cNvPr id="8" name="图片 7">
            <a:extLst>
              <a:ext uri="{FF2B5EF4-FFF2-40B4-BE49-F238E27FC236}">
                <a16:creationId xmlns:a16="http://schemas.microsoft.com/office/drawing/2014/main" id="{AB992E40-2C9E-8349-ADEF-3833FF2E1597}"/>
              </a:ext>
            </a:extLst>
          </p:cNvPr>
          <p:cNvPicPr>
            <a:picLocks noChangeAspect="1"/>
          </p:cNvPicPr>
          <p:nvPr/>
        </p:nvPicPr>
        <p:blipFill>
          <a:blip r:embed="rId7"/>
          <a:stretch>
            <a:fillRect/>
          </a:stretch>
        </p:blipFill>
        <p:spPr>
          <a:xfrm>
            <a:off x="8948998" y="6057002"/>
            <a:ext cx="3402380" cy="1587590"/>
          </a:xfrm>
          <a:prstGeom prst="rect">
            <a:avLst/>
          </a:prstGeom>
        </p:spPr>
      </p:pic>
      <p:pic>
        <p:nvPicPr>
          <p:cNvPr id="9" name="图片 8">
            <a:extLst>
              <a:ext uri="{FF2B5EF4-FFF2-40B4-BE49-F238E27FC236}">
                <a16:creationId xmlns:a16="http://schemas.microsoft.com/office/drawing/2014/main" id="{C0A7FE9C-C930-904D-9528-B13FF9C86CCF}"/>
              </a:ext>
            </a:extLst>
          </p:cNvPr>
          <p:cNvPicPr>
            <a:picLocks noChangeAspect="1"/>
          </p:cNvPicPr>
          <p:nvPr/>
        </p:nvPicPr>
        <p:blipFill>
          <a:blip r:embed="rId8"/>
          <a:stretch>
            <a:fillRect/>
          </a:stretch>
        </p:blipFill>
        <p:spPr>
          <a:xfrm>
            <a:off x="9843819" y="1184504"/>
            <a:ext cx="3180144" cy="1641731"/>
          </a:xfrm>
          <a:prstGeom prst="rect">
            <a:avLst/>
          </a:prstGeom>
        </p:spPr>
      </p:pic>
      <p:pic>
        <p:nvPicPr>
          <p:cNvPr id="10" name="图片 9">
            <a:extLst>
              <a:ext uri="{FF2B5EF4-FFF2-40B4-BE49-F238E27FC236}">
                <a16:creationId xmlns:a16="http://schemas.microsoft.com/office/drawing/2014/main" id="{FA1F5B5A-9BED-5F48-83CA-8CFE54CE40F7}"/>
              </a:ext>
            </a:extLst>
          </p:cNvPr>
          <p:cNvPicPr>
            <a:picLocks noChangeAspect="1"/>
          </p:cNvPicPr>
          <p:nvPr/>
        </p:nvPicPr>
        <p:blipFill>
          <a:blip r:embed="rId9"/>
          <a:stretch>
            <a:fillRect/>
          </a:stretch>
        </p:blipFill>
        <p:spPr>
          <a:xfrm rot="20331397" flipH="1">
            <a:off x="-71553" y="4001878"/>
            <a:ext cx="2928522" cy="2401593"/>
          </a:xfrm>
          <a:prstGeom prst="rect">
            <a:avLst/>
          </a:prstGeom>
        </p:spPr>
      </p:pic>
    </p:spTree>
    <p:extLst>
      <p:ext uri="{BB962C8B-B14F-4D97-AF65-F5344CB8AC3E}">
        <p14:creationId xmlns:p14="http://schemas.microsoft.com/office/powerpoint/2010/main" val="1028438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80448" y="897255"/>
            <a:ext cx="1983105" cy="415498"/>
          </a:xfrm>
          <a:prstGeom prst="rect">
            <a:avLst/>
          </a:prstGeom>
          <a:noFill/>
        </p:spPr>
        <p:txBody>
          <a:bodyPr wrap="square" rtlCol="0">
            <a:spAutoFit/>
          </a:bodyPr>
          <a:lstStyle/>
          <a:p>
            <a:r>
              <a:rPr lang="en-US" sz="2100" b="1" dirty="0">
                <a:solidFill>
                  <a:srgbClr val="1BA0C9"/>
                </a:solidFill>
                <a:latin typeface="微软雅黑" panose="020B0503020204020204" charset="-122"/>
                <a:ea typeface="微软雅黑" panose="020B0503020204020204" charset="-122"/>
                <a:sym typeface="+mn-ea"/>
              </a:rPr>
              <a:t>Decision Tree</a:t>
            </a:r>
            <a:endParaRPr lang="en-US" sz="2100" b="1" dirty="0">
              <a:solidFill>
                <a:srgbClr val="157E9F"/>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a:srcRect l="330" b="2071"/>
          <a:stretch>
            <a:fillRect/>
          </a:stretch>
        </p:blipFill>
        <p:spPr>
          <a:xfrm>
            <a:off x="620078" y="1693546"/>
            <a:ext cx="7903845" cy="855821"/>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4"/>
          <a:stretch>
            <a:fillRect/>
          </a:stretch>
        </p:blipFill>
        <p:spPr>
          <a:xfrm>
            <a:off x="2293144" y="2771776"/>
            <a:ext cx="4558189" cy="2400776"/>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3E97161F-6E58-B54A-9276-77BA0E8A8590}"/>
              </a:ext>
            </a:extLst>
          </p:cNvPr>
          <p:cNvPicPr>
            <a:picLocks noChangeAspect="1"/>
          </p:cNvPicPr>
          <p:nvPr/>
        </p:nvPicPr>
        <p:blipFill>
          <a:blip r:embed="rId5"/>
          <a:stretch>
            <a:fillRect/>
          </a:stretch>
        </p:blipFill>
        <p:spPr>
          <a:xfrm>
            <a:off x="-1036086" y="-274851"/>
            <a:ext cx="2907733" cy="1745988"/>
          </a:xfrm>
          <a:prstGeom prst="rect">
            <a:avLst/>
          </a:prstGeom>
        </p:spPr>
      </p:pic>
      <p:pic>
        <p:nvPicPr>
          <p:cNvPr id="8" name="图片 7">
            <a:extLst>
              <a:ext uri="{FF2B5EF4-FFF2-40B4-BE49-F238E27FC236}">
                <a16:creationId xmlns:a16="http://schemas.microsoft.com/office/drawing/2014/main" id="{FA316C6E-3B2B-A34B-AB29-C79F9781B654}"/>
              </a:ext>
            </a:extLst>
          </p:cNvPr>
          <p:cNvPicPr>
            <a:picLocks noChangeAspect="1"/>
          </p:cNvPicPr>
          <p:nvPr/>
        </p:nvPicPr>
        <p:blipFill>
          <a:blip r:embed="rId6"/>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A4E3233F-2AD0-F74A-AB04-C5B6B41E7BE7}"/>
              </a:ext>
            </a:extLst>
          </p:cNvPr>
          <p:cNvPicPr>
            <a:picLocks noChangeAspect="1"/>
          </p:cNvPicPr>
          <p:nvPr/>
        </p:nvPicPr>
        <p:blipFill>
          <a:blip r:embed="rId7"/>
          <a:stretch>
            <a:fillRect/>
          </a:stretch>
        </p:blipFill>
        <p:spPr>
          <a:xfrm>
            <a:off x="8948998" y="6057002"/>
            <a:ext cx="3402380" cy="1587590"/>
          </a:xfrm>
          <a:prstGeom prst="rect">
            <a:avLst/>
          </a:prstGeom>
        </p:spPr>
      </p:pic>
      <p:pic>
        <p:nvPicPr>
          <p:cNvPr id="10" name="图片 9">
            <a:extLst>
              <a:ext uri="{FF2B5EF4-FFF2-40B4-BE49-F238E27FC236}">
                <a16:creationId xmlns:a16="http://schemas.microsoft.com/office/drawing/2014/main" id="{AF3C4104-7FE2-5042-902C-60EE40F1C986}"/>
              </a:ext>
            </a:extLst>
          </p:cNvPr>
          <p:cNvPicPr>
            <a:picLocks noChangeAspect="1"/>
          </p:cNvPicPr>
          <p:nvPr/>
        </p:nvPicPr>
        <p:blipFill>
          <a:blip r:embed="rId8"/>
          <a:stretch>
            <a:fillRect/>
          </a:stretch>
        </p:blipFill>
        <p:spPr>
          <a:xfrm>
            <a:off x="9843819" y="1184504"/>
            <a:ext cx="3180144" cy="1641731"/>
          </a:xfrm>
          <a:prstGeom prst="rect">
            <a:avLst/>
          </a:prstGeom>
        </p:spPr>
      </p:pic>
      <p:pic>
        <p:nvPicPr>
          <p:cNvPr id="11" name="图片 10">
            <a:extLst>
              <a:ext uri="{FF2B5EF4-FFF2-40B4-BE49-F238E27FC236}">
                <a16:creationId xmlns:a16="http://schemas.microsoft.com/office/drawing/2014/main" id="{0BFEEED4-4FFF-354D-8C7E-8F262348D434}"/>
              </a:ext>
            </a:extLst>
          </p:cNvPr>
          <p:cNvPicPr>
            <a:picLocks noChangeAspect="1"/>
          </p:cNvPicPr>
          <p:nvPr/>
        </p:nvPicPr>
        <p:blipFill>
          <a:blip r:embed="rId9"/>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683373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628" y="875824"/>
            <a:ext cx="5198745" cy="415498"/>
          </a:xfrm>
          <a:prstGeom prst="rect">
            <a:avLst/>
          </a:prstGeom>
          <a:noFill/>
        </p:spPr>
        <p:txBody>
          <a:bodyPr wrap="square" rtlCol="0">
            <a:spAutoFit/>
          </a:bodyPr>
          <a:lstStyle/>
          <a:p>
            <a:r>
              <a:rPr lang="zh-CN" altLang="en-US" sz="2100" b="1" dirty="0">
                <a:solidFill>
                  <a:srgbClr val="00B0F0"/>
                </a:solidFill>
                <a:latin typeface="微软雅黑" panose="020B0503020204020204" charset="-122"/>
                <a:ea typeface="微软雅黑" panose="020B0503020204020204" charset="-122"/>
                <a:sym typeface="+mn-ea"/>
              </a:rPr>
              <a:t>Predict the </a:t>
            </a:r>
            <a:r>
              <a:rPr lang="en-US" altLang="zh-CN" sz="2100" b="1" dirty="0">
                <a:solidFill>
                  <a:srgbClr val="00B0F0"/>
                </a:solidFill>
                <a:latin typeface="微软雅黑" panose="020B0503020204020204" charset="-122"/>
                <a:ea typeface="微软雅黑" panose="020B0503020204020204" charset="-122"/>
                <a:sym typeface="+mn-ea"/>
              </a:rPr>
              <a:t>possibility</a:t>
            </a:r>
            <a:r>
              <a:rPr lang="zh-CN" altLang="en-US" sz="2100" b="1" dirty="0">
                <a:solidFill>
                  <a:srgbClr val="00B0F0"/>
                </a:solidFill>
                <a:latin typeface="微软雅黑" panose="020B0503020204020204" charset="-122"/>
                <a:ea typeface="微软雅黑" panose="020B0503020204020204" charset="-122"/>
                <a:sym typeface="+mn-ea"/>
              </a:rPr>
              <a:t> of an accident</a:t>
            </a:r>
            <a:endParaRPr lang="en-US" altLang="zh-CN" sz="2100" b="1" dirty="0">
              <a:solidFill>
                <a:srgbClr val="157E9F"/>
              </a:solidFill>
              <a:latin typeface="微软雅黑" panose="020B0503020204020204" charset="-122"/>
              <a:ea typeface="微软雅黑" panose="020B0503020204020204" charset="-122"/>
            </a:endParaRPr>
          </a:p>
        </p:txBody>
      </p:sp>
      <p:sp>
        <p:nvSpPr>
          <p:cNvPr id="100" name="文本框 99"/>
          <p:cNvSpPr txBox="1"/>
          <p:nvPr/>
        </p:nvSpPr>
        <p:spPr>
          <a:xfrm>
            <a:off x="1170623" y="1918812"/>
            <a:ext cx="6803231" cy="1938992"/>
          </a:xfrm>
          <a:prstGeom prst="rect">
            <a:avLst/>
          </a:prstGeom>
          <a:noFill/>
          <a:ln w="9525">
            <a:noFill/>
          </a:ln>
        </p:spPr>
        <p:txBody>
          <a:bodyPr wrap="square">
            <a:spAutoFit/>
          </a:bodyPr>
          <a:lstStyle/>
          <a:p>
            <a:r>
              <a:rPr lang="en-US" altLang="zh-CN" sz="2000" dirty="0"/>
              <a:t>In this </a:t>
            </a:r>
            <a:r>
              <a:rPr lang="en-US" altLang="zh-CN" sz="2000" dirty="0" err="1"/>
              <a:t>function,We</a:t>
            </a:r>
            <a:r>
              <a:rPr lang="en-US" altLang="zh-CN" sz="2000" dirty="0"/>
              <a:t> are prepared to predict the possibility of an accident under certain conditions in France.</a:t>
            </a:r>
          </a:p>
          <a:p>
            <a:endParaRPr lang="en-US" altLang="zh-CN" sz="2000" dirty="0"/>
          </a:p>
          <a:p>
            <a:r>
              <a:rPr lang="en-US" altLang="zh-CN" sz="2000" dirty="0"/>
              <a:t>First, Add the attribute chance and set the chance value of the </a:t>
            </a:r>
            <a:r>
              <a:rPr lang="en-US" altLang="zh-CN" sz="2000" dirty="0">
                <a:sym typeface="+mn-ea"/>
              </a:rPr>
              <a:t>present</a:t>
            </a:r>
            <a:r>
              <a:rPr lang="zh-CN" altLang="en-US" sz="2000" dirty="0">
                <a:sym typeface="+mn-ea"/>
              </a:rPr>
              <a:t> data</a:t>
            </a:r>
            <a:r>
              <a:rPr lang="en-US" altLang="zh-CN" sz="2000" dirty="0">
                <a:sym typeface="+mn-ea"/>
              </a:rPr>
              <a:t>s</a:t>
            </a:r>
            <a:r>
              <a:rPr lang="en-US" altLang="zh-CN" sz="2000" dirty="0"/>
              <a:t> to 1.</a:t>
            </a:r>
          </a:p>
          <a:p>
            <a:r>
              <a:rPr lang="en-US" altLang="zh-CN" sz="2000" dirty="0"/>
              <a:t>Randomly </a:t>
            </a:r>
            <a:r>
              <a:rPr lang="zh-CN" altLang="en-US" sz="2000" dirty="0">
                <a:sym typeface="+mn-ea"/>
              </a:rPr>
              <a:t>generate new data marked </a:t>
            </a:r>
            <a:r>
              <a:rPr lang="en-US" altLang="zh-CN" sz="2000" dirty="0">
                <a:sym typeface="+mn-ea"/>
              </a:rPr>
              <a:t>the chance</a:t>
            </a:r>
            <a:r>
              <a:rPr lang="zh-CN" altLang="en-US" sz="2000" dirty="0">
                <a:sym typeface="+mn-ea"/>
              </a:rPr>
              <a:t> </a:t>
            </a:r>
            <a:r>
              <a:rPr lang="en-US" altLang="zh-CN" sz="2000" dirty="0">
                <a:sym typeface="+mn-ea"/>
              </a:rPr>
              <a:t>in 0</a:t>
            </a:r>
            <a:endParaRPr lang="en-US" altLang="zh-CN" sz="2000" dirty="0"/>
          </a:p>
        </p:txBody>
      </p:sp>
      <p:sp>
        <p:nvSpPr>
          <p:cNvPr id="5" name="文本框 4"/>
          <p:cNvSpPr txBox="1"/>
          <p:nvPr/>
        </p:nvSpPr>
        <p:spPr>
          <a:xfrm>
            <a:off x="982407" y="4085184"/>
            <a:ext cx="4047649" cy="400110"/>
          </a:xfrm>
          <a:prstGeom prst="rect">
            <a:avLst/>
          </a:prstGeom>
          <a:noFill/>
          <a:ln w="9525">
            <a:noFill/>
          </a:ln>
        </p:spPr>
        <p:txBody>
          <a:bodyPr wrap="square">
            <a:spAutoFit/>
          </a:bodyPr>
          <a:lstStyle/>
          <a:p>
            <a:pPr indent="200025"/>
            <a:r>
              <a:rPr lang="en-US" altLang="zh-CN" sz="2000" dirty="0"/>
              <a:t>the chance is the target value.</a:t>
            </a:r>
            <a:endParaRPr lang="en-US" altLang="zh-CN" sz="1600" dirty="0"/>
          </a:p>
        </p:txBody>
      </p:sp>
      <p:pic>
        <p:nvPicPr>
          <p:cNvPr id="6" name="图片 5">
            <a:extLst>
              <a:ext uri="{FF2B5EF4-FFF2-40B4-BE49-F238E27FC236}">
                <a16:creationId xmlns:a16="http://schemas.microsoft.com/office/drawing/2014/main" id="{6899BCE6-DBD1-174A-B7FC-9567886262EC}"/>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7" name="图片 6">
            <a:extLst>
              <a:ext uri="{FF2B5EF4-FFF2-40B4-BE49-F238E27FC236}">
                <a16:creationId xmlns:a16="http://schemas.microsoft.com/office/drawing/2014/main" id="{4C021C00-D92C-BF4C-AE69-4AAF6931DABD}"/>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8" name="图片 7">
            <a:extLst>
              <a:ext uri="{FF2B5EF4-FFF2-40B4-BE49-F238E27FC236}">
                <a16:creationId xmlns:a16="http://schemas.microsoft.com/office/drawing/2014/main" id="{7824F8F9-F40A-CC43-80F0-12E90CEECA48}"/>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9" name="图片 8">
            <a:extLst>
              <a:ext uri="{FF2B5EF4-FFF2-40B4-BE49-F238E27FC236}">
                <a16:creationId xmlns:a16="http://schemas.microsoft.com/office/drawing/2014/main" id="{17DF92A8-C53E-464C-9763-FD3F611A81C9}"/>
              </a:ext>
            </a:extLst>
          </p:cNvPr>
          <p:cNvPicPr>
            <a:picLocks noChangeAspect="1"/>
          </p:cNvPicPr>
          <p:nvPr/>
        </p:nvPicPr>
        <p:blipFill>
          <a:blip r:embed="rId6"/>
          <a:stretch>
            <a:fillRect/>
          </a:stretch>
        </p:blipFill>
        <p:spPr>
          <a:xfrm>
            <a:off x="7470044" y="46503"/>
            <a:ext cx="3180144" cy="1641731"/>
          </a:xfrm>
          <a:prstGeom prst="rect">
            <a:avLst/>
          </a:prstGeom>
        </p:spPr>
      </p:pic>
      <p:pic>
        <p:nvPicPr>
          <p:cNvPr id="10" name="图片 9">
            <a:extLst>
              <a:ext uri="{FF2B5EF4-FFF2-40B4-BE49-F238E27FC236}">
                <a16:creationId xmlns:a16="http://schemas.microsoft.com/office/drawing/2014/main" id="{372D6EEF-495A-1940-A5E8-B030C2CE1381}"/>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4222365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628" y="875824"/>
            <a:ext cx="5198745" cy="415498"/>
          </a:xfrm>
          <a:prstGeom prst="rect">
            <a:avLst/>
          </a:prstGeom>
          <a:noFill/>
        </p:spPr>
        <p:txBody>
          <a:bodyPr wrap="square" rtlCol="0">
            <a:spAutoFit/>
          </a:bodyPr>
          <a:lstStyle/>
          <a:p>
            <a:r>
              <a:rPr lang="zh-CN" altLang="en-US" sz="2100" b="1" dirty="0">
                <a:solidFill>
                  <a:srgbClr val="00B0F0"/>
                </a:solidFill>
                <a:latin typeface="微软雅黑" panose="020B0503020204020204" charset="-122"/>
                <a:ea typeface="微软雅黑" panose="020B0503020204020204" charset="-122"/>
                <a:sym typeface="+mn-ea"/>
              </a:rPr>
              <a:t>Predict the </a:t>
            </a:r>
            <a:r>
              <a:rPr lang="en-US" altLang="zh-CN" sz="2100" b="1" dirty="0">
                <a:solidFill>
                  <a:srgbClr val="00B0F0"/>
                </a:solidFill>
                <a:latin typeface="微软雅黑" panose="020B0503020204020204" charset="-122"/>
                <a:ea typeface="微软雅黑" panose="020B0503020204020204" charset="-122"/>
                <a:sym typeface="+mn-ea"/>
              </a:rPr>
              <a:t>possibility</a:t>
            </a:r>
            <a:r>
              <a:rPr lang="zh-CN" altLang="en-US" sz="2100" b="1" dirty="0">
                <a:solidFill>
                  <a:srgbClr val="00B0F0"/>
                </a:solidFill>
                <a:latin typeface="微软雅黑" panose="020B0503020204020204" charset="-122"/>
                <a:ea typeface="微软雅黑" panose="020B0503020204020204" charset="-122"/>
                <a:sym typeface="+mn-ea"/>
              </a:rPr>
              <a:t> of an accident</a:t>
            </a:r>
            <a:endParaRPr lang="en-US" altLang="zh-CN" sz="2100" b="1" dirty="0">
              <a:solidFill>
                <a:srgbClr val="157E9F"/>
              </a:solidFill>
              <a:latin typeface="微软雅黑" panose="020B0503020204020204" charset="-122"/>
              <a:ea typeface="微软雅黑" panose="020B0503020204020204" charset="-122"/>
            </a:endParaRPr>
          </a:p>
        </p:txBody>
      </p:sp>
      <p:sp>
        <p:nvSpPr>
          <p:cNvPr id="16" name="文本框 15"/>
          <p:cNvSpPr txBox="1"/>
          <p:nvPr/>
        </p:nvSpPr>
        <p:spPr>
          <a:xfrm>
            <a:off x="437674" y="1468279"/>
            <a:ext cx="8268653" cy="276999"/>
          </a:xfrm>
          <a:prstGeom prst="rect">
            <a:avLst/>
          </a:prstGeom>
          <a:noFill/>
        </p:spPr>
        <p:txBody>
          <a:bodyPr wrap="square" rtlCol="0">
            <a:spAutoFit/>
          </a:bodyPr>
          <a:lstStyle/>
          <a:p>
            <a:pPr algn="l"/>
            <a:r>
              <a:rPr sz="1200" b="1" dirty="0">
                <a:solidFill>
                  <a:srgbClr val="157E9F"/>
                </a:solidFill>
                <a:latin typeface="微软雅黑" panose="020B0503020204020204" charset="-122"/>
                <a:ea typeface="微软雅黑" panose="020B0503020204020204" charset="-122"/>
              </a:rPr>
              <a:t>Select machine learning model </a:t>
            </a:r>
            <a:r>
              <a:rPr lang="en-US" sz="1200" b="1" dirty="0">
                <a:solidFill>
                  <a:srgbClr val="157E9F"/>
                </a:solidFill>
                <a:latin typeface="微软雅黑" panose="020B0503020204020204" charset="-122"/>
                <a:ea typeface="微软雅黑" panose="020B0503020204020204" charset="-122"/>
              </a:rPr>
              <a:t>by MSE</a:t>
            </a:r>
          </a:p>
        </p:txBody>
      </p:sp>
      <p:pic>
        <p:nvPicPr>
          <p:cNvPr id="2" name="图片 1"/>
          <p:cNvPicPr>
            <a:picLocks noChangeAspect="1"/>
          </p:cNvPicPr>
          <p:nvPr/>
        </p:nvPicPr>
        <p:blipFill>
          <a:blip r:embed="rId3"/>
          <a:stretch>
            <a:fillRect/>
          </a:stretch>
        </p:blipFill>
        <p:spPr>
          <a:xfrm>
            <a:off x="659130" y="2886075"/>
            <a:ext cx="7825740" cy="2048828"/>
          </a:xfrm>
          <a:prstGeom prst="rect">
            <a:avLst/>
          </a:prstGeom>
          <a:ln>
            <a:noFill/>
          </a:ln>
          <a:effectLst>
            <a:outerShdw blurRad="190500" algn="tl" rotWithShape="0">
              <a:srgbClr val="000000">
                <a:alpha val="70000"/>
              </a:srgbClr>
            </a:outerShdw>
          </a:effectLst>
        </p:spPr>
      </p:pic>
      <p:pic>
        <p:nvPicPr>
          <p:cNvPr id="80" name="图片 80"/>
          <p:cNvPicPr>
            <a:picLocks noChangeAspect="1"/>
          </p:cNvPicPr>
          <p:nvPr/>
        </p:nvPicPr>
        <p:blipFill>
          <a:blip r:embed="rId4"/>
          <a:srcRect b="27233"/>
          <a:stretch>
            <a:fillRect/>
          </a:stretch>
        </p:blipFill>
        <p:spPr>
          <a:xfrm>
            <a:off x="659130" y="2143556"/>
            <a:ext cx="5823149" cy="577126"/>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C96A62BC-6A1A-1445-9B0D-130BD1119BA7}"/>
              </a:ext>
            </a:extLst>
          </p:cNvPr>
          <p:cNvPicPr>
            <a:picLocks noChangeAspect="1"/>
          </p:cNvPicPr>
          <p:nvPr/>
        </p:nvPicPr>
        <p:blipFill>
          <a:blip r:embed="rId5"/>
          <a:stretch>
            <a:fillRect/>
          </a:stretch>
        </p:blipFill>
        <p:spPr>
          <a:xfrm>
            <a:off x="-2153686" y="-1275209"/>
            <a:ext cx="2907733" cy="1745988"/>
          </a:xfrm>
          <a:prstGeom prst="rect">
            <a:avLst/>
          </a:prstGeom>
        </p:spPr>
      </p:pic>
      <p:pic>
        <p:nvPicPr>
          <p:cNvPr id="7" name="图片 6">
            <a:extLst>
              <a:ext uri="{FF2B5EF4-FFF2-40B4-BE49-F238E27FC236}">
                <a16:creationId xmlns:a16="http://schemas.microsoft.com/office/drawing/2014/main" id="{B881CCB0-D09C-B942-9843-0A674C21D7CA}"/>
              </a:ext>
            </a:extLst>
          </p:cNvPr>
          <p:cNvPicPr>
            <a:picLocks noChangeAspect="1"/>
          </p:cNvPicPr>
          <p:nvPr/>
        </p:nvPicPr>
        <p:blipFill>
          <a:blip r:embed="rId6"/>
          <a:stretch>
            <a:fillRect/>
          </a:stretch>
        </p:blipFill>
        <p:spPr>
          <a:xfrm>
            <a:off x="10667389" y="4142680"/>
            <a:ext cx="2155911" cy="3405809"/>
          </a:xfrm>
          <a:prstGeom prst="rect">
            <a:avLst/>
          </a:prstGeom>
        </p:spPr>
      </p:pic>
      <p:pic>
        <p:nvPicPr>
          <p:cNvPr id="8" name="图片 7">
            <a:extLst>
              <a:ext uri="{FF2B5EF4-FFF2-40B4-BE49-F238E27FC236}">
                <a16:creationId xmlns:a16="http://schemas.microsoft.com/office/drawing/2014/main" id="{49041059-7FBF-3E4D-A699-237E7CFD5FE3}"/>
              </a:ext>
            </a:extLst>
          </p:cNvPr>
          <p:cNvPicPr>
            <a:picLocks noChangeAspect="1"/>
          </p:cNvPicPr>
          <p:nvPr/>
        </p:nvPicPr>
        <p:blipFill>
          <a:blip r:embed="rId7"/>
          <a:stretch>
            <a:fillRect/>
          </a:stretch>
        </p:blipFill>
        <p:spPr>
          <a:xfrm>
            <a:off x="8948998" y="6057002"/>
            <a:ext cx="3402380" cy="1587590"/>
          </a:xfrm>
          <a:prstGeom prst="rect">
            <a:avLst/>
          </a:prstGeom>
        </p:spPr>
      </p:pic>
      <p:pic>
        <p:nvPicPr>
          <p:cNvPr id="9" name="图片 8">
            <a:extLst>
              <a:ext uri="{FF2B5EF4-FFF2-40B4-BE49-F238E27FC236}">
                <a16:creationId xmlns:a16="http://schemas.microsoft.com/office/drawing/2014/main" id="{44AA7F48-7900-354E-BB0E-68A4A7743817}"/>
              </a:ext>
            </a:extLst>
          </p:cNvPr>
          <p:cNvPicPr>
            <a:picLocks noChangeAspect="1"/>
          </p:cNvPicPr>
          <p:nvPr/>
        </p:nvPicPr>
        <p:blipFill>
          <a:blip r:embed="rId8"/>
          <a:stretch>
            <a:fillRect/>
          </a:stretch>
        </p:blipFill>
        <p:spPr>
          <a:xfrm>
            <a:off x="7171372" y="1212642"/>
            <a:ext cx="3180144" cy="1641731"/>
          </a:xfrm>
          <a:prstGeom prst="rect">
            <a:avLst/>
          </a:prstGeom>
        </p:spPr>
      </p:pic>
      <p:pic>
        <p:nvPicPr>
          <p:cNvPr id="10" name="图片 9">
            <a:extLst>
              <a:ext uri="{FF2B5EF4-FFF2-40B4-BE49-F238E27FC236}">
                <a16:creationId xmlns:a16="http://schemas.microsoft.com/office/drawing/2014/main" id="{11E4D782-F7AE-524F-B05D-03C57985CF34}"/>
              </a:ext>
            </a:extLst>
          </p:cNvPr>
          <p:cNvPicPr>
            <a:picLocks noChangeAspect="1"/>
          </p:cNvPicPr>
          <p:nvPr/>
        </p:nvPicPr>
        <p:blipFill>
          <a:blip r:embed="rId9"/>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569326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628" y="875824"/>
            <a:ext cx="5198745" cy="415498"/>
          </a:xfrm>
          <a:prstGeom prst="rect">
            <a:avLst/>
          </a:prstGeom>
          <a:noFill/>
        </p:spPr>
        <p:txBody>
          <a:bodyPr wrap="square" rtlCol="0">
            <a:spAutoFit/>
          </a:bodyPr>
          <a:lstStyle/>
          <a:p>
            <a:r>
              <a:rPr lang="zh-CN" altLang="en-US" sz="2100" b="1" dirty="0">
                <a:solidFill>
                  <a:srgbClr val="00B0F0"/>
                </a:solidFill>
                <a:latin typeface="微软雅黑" panose="020B0503020204020204" charset="-122"/>
                <a:ea typeface="微软雅黑" panose="020B0503020204020204" charset="-122"/>
                <a:sym typeface="+mn-ea"/>
              </a:rPr>
              <a:t>Predict the </a:t>
            </a:r>
            <a:r>
              <a:rPr lang="en-US" altLang="zh-CN" sz="2100" b="1" dirty="0">
                <a:solidFill>
                  <a:srgbClr val="00B0F0"/>
                </a:solidFill>
                <a:latin typeface="微软雅黑" panose="020B0503020204020204" charset="-122"/>
                <a:ea typeface="微软雅黑" panose="020B0503020204020204" charset="-122"/>
                <a:sym typeface="+mn-ea"/>
              </a:rPr>
              <a:t>possibility</a:t>
            </a:r>
            <a:r>
              <a:rPr lang="zh-CN" altLang="en-US" sz="2100" b="1" dirty="0">
                <a:solidFill>
                  <a:srgbClr val="00B0F0"/>
                </a:solidFill>
                <a:latin typeface="微软雅黑" panose="020B0503020204020204" charset="-122"/>
                <a:ea typeface="微软雅黑" panose="020B0503020204020204" charset="-122"/>
                <a:sym typeface="+mn-ea"/>
              </a:rPr>
              <a:t> of an accident</a:t>
            </a:r>
            <a:endParaRPr lang="en-US" altLang="zh-CN" sz="2100" b="1" dirty="0">
              <a:solidFill>
                <a:srgbClr val="157E9F"/>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a:stretch>
            <a:fillRect/>
          </a:stretch>
        </p:blipFill>
        <p:spPr>
          <a:xfrm>
            <a:off x="1972628" y="1933497"/>
            <a:ext cx="1523728" cy="3097579"/>
          </a:xfrm>
          <a:prstGeom prst="rect">
            <a:avLst/>
          </a:prstGeom>
          <a:ln>
            <a:noFill/>
          </a:ln>
          <a:effectLst>
            <a:outerShdw blurRad="190500" algn="tl" rotWithShape="0">
              <a:srgbClr val="000000">
                <a:alpha val="70000"/>
              </a:srgbClr>
            </a:outerShdw>
          </a:effectLst>
        </p:spPr>
      </p:pic>
      <p:sp>
        <p:nvSpPr>
          <p:cNvPr id="6" name="文本框 5"/>
          <p:cNvSpPr txBox="1"/>
          <p:nvPr/>
        </p:nvSpPr>
        <p:spPr>
          <a:xfrm>
            <a:off x="3891199" y="1861903"/>
            <a:ext cx="2325529" cy="307777"/>
          </a:xfrm>
          <a:prstGeom prst="rect">
            <a:avLst/>
          </a:prstGeom>
          <a:noFill/>
        </p:spPr>
        <p:txBody>
          <a:bodyPr wrap="square" rtlCol="0">
            <a:spAutoFit/>
          </a:bodyPr>
          <a:lstStyle/>
          <a:p>
            <a:r>
              <a:rPr lang="en-US" altLang="zh-CN" sz="1400" dirty="0"/>
              <a:t>MSE Error</a:t>
            </a:r>
            <a:r>
              <a:rPr lang="zh-CN" altLang="en-US" sz="1400" dirty="0"/>
              <a:t>：</a:t>
            </a:r>
          </a:p>
        </p:txBody>
      </p:sp>
      <p:pic>
        <p:nvPicPr>
          <p:cNvPr id="7" name="图片 6"/>
          <p:cNvPicPr>
            <a:picLocks noChangeAspect="1"/>
          </p:cNvPicPr>
          <p:nvPr/>
        </p:nvPicPr>
        <p:blipFill>
          <a:blip r:embed="rId4"/>
          <a:stretch>
            <a:fillRect/>
          </a:stretch>
        </p:blipFill>
        <p:spPr>
          <a:xfrm>
            <a:off x="3891199" y="2327946"/>
            <a:ext cx="3283744" cy="337185"/>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9D04A518-0328-5049-9C6A-4334C2E3E735}"/>
              </a:ext>
            </a:extLst>
          </p:cNvPr>
          <p:cNvPicPr>
            <a:picLocks noChangeAspect="1"/>
          </p:cNvPicPr>
          <p:nvPr/>
        </p:nvPicPr>
        <p:blipFill>
          <a:blip r:embed="rId5"/>
          <a:stretch>
            <a:fillRect/>
          </a:stretch>
        </p:blipFill>
        <p:spPr>
          <a:xfrm>
            <a:off x="-2153686" y="-1275209"/>
            <a:ext cx="2907733" cy="1745988"/>
          </a:xfrm>
          <a:prstGeom prst="rect">
            <a:avLst/>
          </a:prstGeom>
        </p:spPr>
      </p:pic>
      <p:pic>
        <p:nvPicPr>
          <p:cNvPr id="9" name="图片 8">
            <a:extLst>
              <a:ext uri="{FF2B5EF4-FFF2-40B4-BE49-F238E27FC236}">
                <a16:creationId xmlns:a16="http://schemas.microsoft.com/office/drawing/2014/main" id="{C8375224-9245-8F43-BB03-F4D76F898A45}"/>
              </a:ext>
            </a:extLst>
          </p:cNvPr>
          <p:cNvPicPr>
            <a:picLocks noChangeAspect="1"/>
          </p:cNvPicPr>
          <p:nvPr/>
        </p:nvPicPr>
        <p:blipFill>
          <a:blip r:embed="rId6"/>
          <a:stretch>
            <a:fillRect/>
          </a:stretch>
        </p:blipFill>
        <p:spPr>
          <a:xfrm>
            <a:off x="7935119" y="2454946"/>
            <a:ext cx="2155911" cy="3405809"/>
          </a:xfrm>
          <a:prstGeom prst="rect">
            <a:avLst/>
          </a:prstGeom>
        </p:spPr>
      </p:pic>
      <p:pic>
        <p:nvPicPr>
          <p:cNvPr id="10" name="图片 9">
            <a:extLst>
              <a:ext uri="{FF2B5EF4-FFF2-40B4-BE49-F238E27FC236}">
                <a16:creationId xmlns:a16="http://schemas.microsoft.com/office/drawing/2014/main" id="{DD5548F8-CC6A-9642-B019-CED78261D6AD}"/>
              </a:ext>
            </a:extLst>
          </p:cNvPr>
          <p:cNvPicPr>
            <a:picLocks noChangeAspect="1"/>
          </p:cNvPicPr>
          <p:nvPr/>
        </p:nvPicPr>
        <p:blipFill>
          <a:blip r:embed="rId7"/>
          <a:stretch>
            <a:fillRect/>
          </a:stretch>
        </p:blipFill>
        <p:spPr>
          <a:xfrm>
            <a:off x="6216728" y="4369268"/>
            <a:ext cx="3402380" cy="1587590"/>
          </a:xfrm>
          <a:prstGeom prst="rect">
            <a:avLst/>
          </a:prstGeom>
        </p:spPr>
      </p:pic>
      <p:pic>
        <p:nvPicPr>
          <p:cNvPr id="11" name="图片 10">
            <a:extLst>
              <a:ext uri="{FF2B5EF4-FFF2-40B4-BE49-F238E27FC236}">
                <a16:creationId xmlns:a16="http://schemas.microsoft.com/office/drawing/2014/main" id="{EF20C950-C76A-6E41-9AE2-8C021E791BB7}"/>
              </a:ext>
            </a:extLst>
          </p:cNvPr>
          <p:cNvPicPr>
            <a:picLocks noChangeAspect="1"/>
          </p:cNvPicPr>
          <p:nvPr/>
        </p:nvPicPr>
        <p:blipFill>
          <a:blip r:embed="rId8"/>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C0D8848A-1FC8-4843-B977-6A10153C14D6}"/>
              </a:ext>
            </a:extLst>
          </p:cNvPr>
          <p:cNvPicPr>
            <a:picLocks noChangeAspect="1"/>
          </p:cNvPicPr>
          <p:nvPr/>
        </p:nvPicPr>
        <p:blipFill>
          <a:blip r:embed="rId9"/>
          <a:stretch>
            <a:fillRect/>
          </a:stretch>
        </p:blipFill>
        <p:spPr>
          <a:xfrm rot="20331397" flipH="1">
            <a:off x="-1290453" y="3830280"/>
            <a:ext cx="2928522" cy="2401593"/>
          </a:xfrm>
          <a:prstGeom prst="rect">
            <a:avLst/>
          </a:prstGeom>
        </p:spPr>
      </p:pic>
    </p:spTree>
    <p:extLst>
      <p:ext uri="{BB962C8B-B14F-4D97-AF65-F5344CB8AC3E}">
        <p14:creationId xmlns:p14="http://schemas.microsoft.com/office/powerpoint/2010/main" val="1160348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Choosed the data</a:t>
            </a:r>
          </a:p>
        </p:txBody>
      </p:sp>
      <p:sp>
        <p:nvSpPr>
          <p:cNvPr id="6" name="文本框 5"/>
          <p:cNvSpPr txBox="1"/>
          <p:nvPr/>
        </p:nvSpPr>
        <p:spPr>
          <a:xfrm>
            <a:off x="720566" y="1855946"/>
            <a:ext cx="3990581" cy="3170099"/>
          </a:xfrm>
          <a:prstGeom prst="rect">
            <a:avLst/>
          </a:prstGeom>
          <a:noFill/>
        </p:spPr>
        <p:txBody>
          <a:bodyPr wrap="square" rtlCol="0">
            <a:spAutoFit/>
          </a:bodyPr>
          <a:lstStyle/>
          <a:p>
            <a:pPr algn="l"/>
            <a:r>
              <a:rPr lang="en-US" altLang="en-US" sz="2000" dirty="0">
                <a:latin typeface="微软雅黑" panose="020B0503020204020204" charset="-122"/>
                <a:ea typeface="微软雅黑" panose="020B0503020204020204" charset="-122"/>
              </a:rPr>
              <a:t>The dataset selected by our group is “accidents-in-france-from-2005-to-2016”</a:t>
            </a:r>
          </a:p>
          <a:p>
            <a:pPr algn="l"/>
            <a:endParaRPr lang="en-US" altLang="en-US" sz="2000" dirty="0">
              <a:latin typeface="微软雅黑" panose="020B0503020204020204" charset="-122"/>
              <a:ea typeface="微软雅黑" panose="020B0503020204020204" charset="-122"/>
            </a:endParaRPr>
          </a:p>
          <a:p>
            <a:pPr algn="l"/>
            <a:endParaRPr lang="en-US" altLang="en-US" sz="2000" dirty="0">
              <a:latin typeface="微软雅黑" panose="020B0503020204020204" charset="-122"/>
              <a:ea typeface="微软雅黑" panose="020B0503020204020204" charset="-122"/>
            </a:endParaRPr>
          </a:p>
          <a:p>
            <a:pPr algn="l"/>
            <a:r>
              <a:rPr lang="en-US" altLang="en-US" sz="2000" dirty="0">
                <a:latin typeface="微软雅黑" panose="020B0503020204020204" charset="-122"/>
                <a:ea typeface="微软雅黑" panose="020B0503020204020204" charset="-122"/>
              </a:rPr>
              <a:t>In the dataset, there are 5 csv files, which are caracteristics.csv, places.csv, users.csv, holidays.csv and vehicles.csv</a:t>
            </a:r>
          </a:p>
        </p:txBody>
      </p:sp>
      <p:pic>
        <p:nvPicPr>
          <p:cNvPr id="2" name="图片 1" descr="GetImage"/>
          <p:cNvPicPr>
            <a:picLocks noChangeAspect="1"/>
          </p:cNvPicPr>
          <p:nvPr/>
        </p:nvPicPr>
        <p:blipFill>
          <a:blip r:embed="rId3"/>
          <a:stretch>
            <a:fillRect/>
          </a:stretch>
        </p:blipFill>
        <p:spPr>
          <a:xfrm>
            <a:off x="4832590" y="2818928"/>
            <a:ext cx="3769519" cy="2231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a:extLst>
              <a:ext uri="{FF2B5EF4-FFF2-40B4-BE49-F238E27FC236}">
                <a16:creationId xmlns:a16="http://schemas.microsoft.com/office/drawing/2014/main" id="{A5F526FE-B3C1-8345-9724-0769AED89DA5}"/>
              </a:ext>
            </a:extLst>
          </p:cNvPr>
          <p:cNvPicPr>
            <a:picLocks noChangeAspect="1"/>
          </p:cNvPicPr>
          <p:nvPr/>
        </p:nvPicPr>
        <p:blipFill>
          <a:blip r:embed="rId4"/>
          <a:stretch>
            <a:fillRect/>
          </a:stretch>
        </p:blipFill>
        <p:spPr>
          <a:xfrm rot="2201986">
            <a:off x="3879389" y="5583265"/>
            <a:ext cx="6280318" cy="4355383"/>
          </a:xfrm>
          <a:prstGeom prst="rect">
            <a:avLst/>
          </a:prstGeom>
        </p:spPr>
      </p:pic>
      <p:pic>
        <p:nvPicPr>
          <p:cNvPr id="16" name="图片 15">
            <a:extLst>
              <a:ext uri="{FF2B5EF4-FFF2-40B4-BE49-F238E27FC236}">
                <a16:creationId xmlns:a16="http://schemas.microsoft.com/office/drawing/2014/main" id="{D11F409E-BB22-564F-A79D-AAE01A92A654}"/>
              </a:ext>
            </a:extLst>
          </p:cNvPr>
          <p:cNvPicPr>
            <a:picLocks noChangeAspect="1"/>
          </p:cNvPicPr>
          <p:nvPr/>
        </p:nvPicPr>
        <p:blipFill>
          <a:blip r:embed="rId5"/>
          <a:stretch>
            <a:fillRect/>
          </a:stretch>
        </p:blipFill>
        <p:spPr>
          <a:xfrm>
            <a:off x="4832589" y="1855946"/>
            <a:ext cx="3769519" cy="8060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C9021802-879C-A24A-AB4A-A96615DD407E}"/>
              </a:ext>
            </a:extLst>
          </p:cNvPr>
          <p:cNvPicPr>
            <a:picLocks noChangeAspect="1"/>
          </p:cNvPicPr>
          <p:nvPr/>
        </p:nvPicPr>
        <p:blipFill>
          <a:blip r:embed="rId6"/>
          <a:stretch>
            <a:fillRect/>
          </a:stretch>
        </p:blipFill>
        <p:spPr>
          <a:xfrm>
            <a:off x="-1317367" y="-987695"/>
            <a:ext cx="2907733" cy="1745988"/>
          </a:xfrm>
          <a:prstGeom prst="rect">
            <a:avLst/>
          </a:prstGeom>
        </p:spPr>
      </p:pic>
      <p:pic>
        <p:nvPicPr>
          <p:cNvPr id="13" name="图片 12">
            <a:extLst>
              <a:ext uri="{FF2B5EF4-FFF2-40B4-BE49-F238E27FC236}">
                <a16:creationId xmlns:a16="http://schemas.microsoft.com/office/drawing/2014/main" id="{A78C333F-0A44-B643-9907-FD7FE9A4C4C3}"/>
              </a:ext>
            </a:extLst>
          </p:cNvPr>
          <p:cNvPicPr>
            <a:picLocks noChangeAspect="1"/>
          </p:cNvPicPr>
          <p:nvPr/>
        </p:nvPicPr>
        <p:blipFill>
          <a:blip r:embed="rId7"/>
          <a:stretch>
            <a:fillRect/>
          </a:stretch>
        </p:blipFill>
        <p:spPr>
          <a:xfrm>
            <a:off x="10868405" y="3176030"/>
            <a:ext cx="2155911" cy="3405809"/>
          </a:xfrm>
          <a:prstGeom prst="rect">
            <a:avLst/>
          </a:prstGeom>
        </p:spPr>
      </p:pic>
      <p:pic>
        <p:nvPicPr>
          <p:cNvPr id="17" name="图片 16">
            <a:extLst>
              <a:ext uri="{FF2B5EF4-FFF2-40B4-BE49-F238E27FC236}">
                <a16:creationId xmlns:a16="http://schemas.microsoft.com/office/drawing/2014/main" id="{3ADDF926-7BC1-E54E-8492-3D31C23762A9}"/>
              </a:ext>
            </a:extLst>
          </p:cNvPr>
          <p:cNvPicPr>
            <a:picLocks noChangeAspect="1"/>
          </p:cNvPicPr>
          <p:nvPr/>
        </p:nvPicPr>
        <p:blipFill>
          <a:blip r:embed="rId8"/>
          <a:stretch>
            <a:fillRect/>
          </a:stretch>
        </p:blipFill>
        <p:spPr>
          <a:xfrm>
            <a:off x="10531227" y="5107798"/>
            <a:ext cx="3402380" cy="1587590"/>
          </a:xfrm>
          <a:prstGeom prst="rect">
            <a:avLst/>
          </a:prstGeom>
        </p:spPr>
      </p:pic>
      <p:pic>
        <p:nvPicPr>
          <p:cNvPr id="19" name="图片 18">
            <a:extLst>
              <a:ext uri="{FF2B5EF4-FFF2-40B4-BE49-F238E27FC236}">
                <a16:creationId xmlns:a16="http://schemas.microsoft.com/office/drawing/2014/main" id="{ED80CA9E-2A1C-4F40-B6E2-50961CCE39FE}"/>
              </a:ext>
            </a:extLst>
          </p:cNvPr>
          <p:cNvPicPr>
            <a:picLocks noChangeAspect="1"/>
          </p:cNvPicPr>
          <p:nvPr/>
        </p:nvPicPr>
        <p:blipFill>
          <a:blip r:embed="rId9"/>
          <a:stretch>
            <a:fillRect/>
          </a:stretch>
        </p:blipFill>
        <p:spPr>
          <a:xfrm>
            <a:off x="10746715" y="1396312"/>
            <a:ext cx="3180144" cy="1641731"/>
          </a:xfrm>
          <a:prstGeom prst="rect">
            <a:avLst/>
          </a:prstGeom>
        </p:spPr>
      </p:pic>
      <p:pic>
        <p:nvPicPr>
          <p:cNvPr id="20" name="图片 19">
            <a:extLst>
              <a:ext uri="{FF2B5EF4-FFF2-40B4-BE49-F238E27FC236}">
                <a16:creationId xmlns:a16="http://schemas.microsoft.com/office/drawing/2014/main" id="{FDCE37DE-99F8-E141-8EBF-955399380BE9}"/>
              </a:ext>
            </a:extLst>
          </p:cNvPr>
          <p:cNvPicPr>
            <a:picLocks noChangeAspect="1"/>
          </p:cNvPicPr>
          <p:nvPr/>
        </p:nvPicPr>
        <p:blipFill>
          <a:blip r:embed="rId4"/>
          <a:stretch>
            <a:fillRect/>
          </a:stretch>
        </p:blipFill>
        <p:spPr>
          <a:xfrm>
            <a:off x="6078798" y="-629809"/>
            <a:ext cx="3402380" cy="2359541"/>
          </a:xfrm>
          <a:prstGeom prst="rect">
            <a:avLst/>
          </a:prstGeom>
        </p:spPr>
      </p:pic>
      <p:pic>
        <p:nvPicPr>
          <p:cNvPr id="21" name="图片 20">
            <a:extLst>
              <a:ext uri="{FF2B5EF4-FFF2-40B4-BE49-F238E27FC236}">
                <a16:creationId xmlns:a16="http://schemas.microsoft.com/office/drawing/2014/main" id="{783385DA-5281-0148-AED0-C6F1080F5529}"/>
              </a:ext>
            </a:extLst>
          </p:cNvPr>
          <p:cNvPicPr>
            <a:picLocks noChangeAspect="1"/>
          </p:cNvPicPr>
          <p:nvPr/>
        </p:nvPicPr>
        <p:blipFill>
          <a:blip r:embed="rId10"/>
          <a:stretch>
            <a:fillRect/>
          </a:stretch>
        </p:blipFill>
        <p:spPr>
          <a:xfrm rot="20331397" flipH="1">
            <a:off x="-982809" y="5684617"/>
            <a:ext cx="2928522" cy="2401593"/>
          </a:xfrm>
          <a:prstGeom prst="rect">
            <a:avLst/>
          </a:prstGeom>
        </p:spPr>
      </p:pic>
      <p:pic>
        <p:nvPicPr>
          <p:cNvPr id="22" name="图片 21">
            <a:extLst>
              <a:ext uri="{FF2B5EF4-FFF2-40B4-BE49-F238E27FC236}">
                <a16:creationId xmlns:a16="http://schemas.microsoft.com/office/drawing/2014/main" id="{D972623C-9D39-9F4E-9C17-ED295F514BC3}"/>
              </a:ext>
            </a:extLst>
          </p:cNvPr>
          <p:cNvPicPr>
            <a:picLocks noChangeAspect="1"/>
          </p:cNvPicPr>
          <p:nvPr/>
        </p:nvPicPr>
        <p:blipFill>
          <a:blip r:embed="rId11"/>
          <a:stretch>
            <a:fillRect/>
          </a:stretch>
        </p:blipFill>
        <p:spPr>
          <a:xfrm>
            <a:off x="846105" y="855446"/>
            <a:ext cx="314808" cy="327099"/>
          </a:xfrm>
          <a:prstGeom prst="rect">
            <a:avLst/>
          </a:prstGeom>
        </p:spPr>
      </p:pic>
    </p:spTree>
    <p:extLst>
      <p:ext uri="{BB962C8B-B14F-4D97-AF65-F5344CB8AC3E}">
        <p14:creationId xmlns:p14="http://schemas.microsoft.com/office/powerpoint/2010/main" val="3189953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628" y="875824"/>
            <a:ext cx="5198745" cy="415498"/>
          </a:xfrm>
          <a:prstGeom prst="rect">
            <a:avLst/>
          </a:prstGeom>
          <a:noFill/>
        </p:spPr>
        <p:txBody>
          <a:bodyPr wrap="square" rtlCol="0">
            <a:spAutoFit/>
          </a:bodyPr>
          <a:lstStyle/>
          <a:p>
            <a:r>
              <a:rPr lang="zh-CN" altLang="en-US" sz="2100" b="1" dirty="0">
                <a:solidFill>
                  <a:srgbClr val="00B0F0"/>
                </a:solidFill>
                <a:latin typeface="微软雅黑" panose="020B0503020204020204" charset="-122"/>
                <a:ea typeface="微软雅黑" panose="020B0503020204020204" charset="-122"/>
                <a:sym typeface="+mn-ea"/>
              </a:rPr>
              <a:t>Predict the probability of an accident</a:t>
            </a:r>
            <a:endParaRPr lang="en-US" altLang="zh-CN" sz="2100" b="1" dirty="0">
              <a:solidFill>
                <a:srgbClr val="157E9F"/>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1531621" y="1657350"/>
            <a:ext cx="6081236" cy="3399949"/>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A39E56B2-404B-4443-AF53-02DE053696B9}"/>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70D1384D-0FFD-2149-9B43-9B27B75CA75B}"/>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974ACE36-06EC-004F-8794-BE203961CCEF}"/>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869F02A9-F281-8F45-B962-B8789B580207}"/>
              </a:ext>
            </a:extLst>
          </p:cNvPr>
          <p:cNvPicPr>
            <a:picLocks noChangeAspect="1"/>
          </p:cNvPicPr>
          <p:nvPr/>
        </p:nvPicPr>
        <p:blipFill>
          <a:blip r:embed="rId7"/>
          <a:stretch>
            <a:fillRect/>
          </a:stretch>
        </p:blipFill>
        <p:spPr>
          <a:xfrm>
            <a:off x="9643156" y="1215769"/>
            <a:ext cx="3180144" cy="1641731"/>
          </a:xfrm>
          <a:prstGeom prst="rect">
            <a:avLst/>
          </a:prstGeom>
        </p:spPr>
      </p:pic>
      <p:pic>
        <p:nvPicPr>
          <p:cNvPr id="9" name="图片 8">
            <a:extLst>
              <a:ext uri="{FF2B5EF4-FFF2-40B4-BE49-F238E27FC236}">
                <a16:creationId xmlns:a16="http://schemas.microsoft.com/office/drawing/2014/main" id="{FBF90012-DC7D-5F48-9E71-239D635CA0A0}"/>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1059993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738133" y="392693"/>
            <a:ext cx="6342698" cy="674370"/>
          </a:xfrm>
        </p:spPr>
        <p:txBody>
          <a:bodyPr>
            <a:normAutofit/>
          </a:bodyPr>
          <a:lstStyle/>
          <a:p>
            <a:pPr algn="l" defTabSz="713232"/>
            <a:r>
              <a:rPr lang="en-US" altLang="zh-CN" sz="2700" b="1" dirty="0">
                <a:latin typeface="微软雅黑" panose="020B0503020204020204" charset="-122"/>
                <a:ea typeface="微软雅黑" panose="020B0503020204020204" charset="-122"/>
                <a:cs typeface="+mn-cs"/>
              </a:rPr>
              <a:t>Data interface</a:t>
            </a:r>
          </a:p>
        </p:txBody>
      </p:sp>
      <p:sp>
        <p:nvSpPr>
          <p:cNvPr id="3" name="文本框 2"/>
          <p:cNvSpPr txBox="1"/>
          <p:nvPr/>
        </p:nvSpPr>
        <p:spPr>
          <a:xfrm>
            <a:off x="1388269" y="1734027"/>
            <a:ext cx="6266974" cy="584775"/>
          </a:xfrm>
          <a:prstGeom prst="rect">
            <a:avLst/>
          </a:prstGeom>
          <a:noFill/>
        </p:spPr>
        <p:txBody>
          <a:bodyPr wrap="square" rtlCol="0" anchor="t">
            <a:spAutoFit/>
          </a:bodyPr>
          <a:lstStyle/>
          <a:p>
            <a:r>
              <a:rPr lang="zh-CN" altLang="en-US" sz="1600"/>
              <a:t>Save and read the model of machine learning training with the joblib module</a:t>
            </a:r>
          </a:p>
        </p:txBody>
      </p:sp>
      <p:pic>
        <p:nvPicPr>
          <p:cNvPr id="82" name="图片 6"/>
          <p:cNvPicPr>
            <a:picLocks noChangeAspect="1"/>
          </p:cNvPicPr>
          <p:nvPr/>
        </p:nvPicPr>
        <p:blipFill>
          <a:blip r:embed="rId5"/>
          <a:stretch>
            <a:fillRect/>
          </a:stretch>
        </p:blipFill>
        <p:spPr>
          <a:xfrm>
            <a:off x="3371374" y="2197894"/>
            <a:ext cx="2300288" cy="160020"/>
          </a:xfrm>
          <a:prstGeom prst="rect">
            <a:avLst/>
          </a:prstGeom>
          <a:ln>
            <a:noFill/>
          </a:ln>
          <a:effectLst>
            <a:outerShdw blurRad="190500" algn="tl" rotWithShape="0">
              <a:srgbClr val="000000">
                <a:alpha val="70000"/>
              </a:srgbClr>
            </a:outerShdw>
          </a:effectLst>
        </p:spPr>
      </p:pic>
      <p:pic>
        <p:nvPicPr>
          <p:cNvPr id="83" name="图片 7"/>
          <p:cNvPicPr>
            <a:picLocks noChangeAspect="1"/>
          </p:cNvPicPr>
          <p:nvPr/>
        </p:nvPicPr>
        <p:blipFill>
          <a:blip r:embed="rId6"/>
          <a:stretch>
            <a:fillRect/>
          </a:stretch>
        </p:blipFill>
        <p:spPr>
          <a:xfrm>
            <a:off x="3371137" y="2431019"/>
            <a:ext cx="2038826" cy="156686"/>
          </a:xfrm>
          <a:prstGeom prst="rect">
            <a:avLst/>
          </a:prstGeom>
          <a:noFill/>
          <a:ln>
            <a:noFill/>
          </a:ln>
        </p:spPr>
      </p:pic>
      <p:sp>
        <p:nvSpPr>
          <p:cNvPr id="4" name="文本框 3"/>
          <p:cNvSpPr txBox="1"/>
          <p:nvPr/>
        </p:nvSpPr>
        <p:spPr>
          <a:xfrm>
            <a:off x="1388269" y="2794635"/>
            <a:ext cx="6042184" cy="338554"/>
          </a:xfrm>
          <a:prstGeom prst="rect">
            <a:avLst/>
          </a:prstGeom>
          <a:noFill/>
        </p:spPr>
        <p:txBody>
          <a:bodyPr wrap="square" rtlCol="0" anchor="t">
            <a:spAutoFit/>
          </a:bodyPr>
          <a:lstStyle/>
          <a:p>
            <a:r>
              <a:rPr lang="zh-CN" altLang="en-US" sz="1600"/>
              <a:t>Provide predictive data and visual data to the front end</a:t>
            </a:r>
          </a:p>
        </p:txBody>
      </p:sp>
      <p:pic>
        <p:nvPicPr>
          <p:cNvPr id="5" name="图片 4"/>
          <p:cNvPicPr>
            <a:picLocks noChangeAspect="1"/>
          </p:cNvPicPr>
          <p:nvPr/>
        </p:nvPicPr>
        <p:blipFill>
          <a:blip r:embed="rId7"/>
          <a:stretch>
            <a:fillRect/>
          </a:stretch>
        </p:blipFill>
        <p:spPr>
          <a:xfrm>
            <a:off x="1424464" y="3322320"/>
            <a:ext cx="6193631" cy="1171575"/>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DB81338F-6FD9-3744-89C2-4F616DC73C9C}"/>
              </a:ext>
            </a:extLst>
          </p:cNvPr>
          <p:cNvPicPr>
            <a:picLocks noChangeAspect="1"/>
          </p:cNvPicPr>
          <p:nvPr/>
        </p:nvPicPr>
        <p:blipFill>
          <a:blip r:embed="rId8"/>
          <a:stretch>
            <a:fillRect/>
          </a:stretch>
        </p:blipFill>
        <p:spPr>
          <a:xfrm>
            <a:off x="-2153686" y="-1275209"/>
            <a:ext cx="2907733" cy="1745988"/>
          </a:xfrm>
          <a:prstGeom prst="rect">
            <a:avLst/>
          </a:prstGeom>
        </p:spPr>
      </p:pic>
      <p:pic>
        <p:nvPicPr>
          <p:cNvPr id="9" name="图片 8">
            <a:extLst>
              <a:ext uri="{FF2B5EF4-FFF2-40B4-BE49-F238E27FC236}">
                <a16:creationId xmlns:a16="http://schemas.microsoft.com/office/drawing/2014/main" id="{D02BFB74-ED58-804C-B39C-E6EC41F2D279}"/>
              </a:ext>
            </a:extLst>
          </p:cNvPr>
          <p:cNvPicPr>
            <a:picLocks noChangeAspect="1"/>
          </p:cNvPicPr>
          <p:nvPr/>
        </p:nvPicPr>
        <p:blipFill>
          <a:blip r:embed="rId9"/>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89835054-A2E2-4E44-8FC9-D5BF5642BC96}"/>
              </a:ext>
            </a:extLst>
          </p:cNvPr>
          <p:cNvPicPr>
            <a:picLocks noChangeAspect="1"/>
          </p:cNvPicPr>
          <p:nvPr/>
        </p:nvPicPr>
        <p:blipFill>
          <a:blip r:embed="rId10"/>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DE23EAC9-9FB1-8F41-B7C8-59B2F41E25CB}"/>
              </a:ext>
            </a:extLst>
          </p:cNvPr>
          <p:cNvPicPr>
            <a:picLocks noChangeAspect="1"/>
          </p:cNvPicPr>
          <p:nvPr/>
        </p:nvPicPr>
        <p:blipFill>
          <a:blip r:embed="rId11"/>
          <a:stretch>
            <a:fillRect/>
          </a:stretch>
        </p:blipFill>
        <p:spPr>
          <a:xfrm>
            <a:off x="6792506" y="556163"/>
            <a:ext cx="3180144" cy="1641731"/>
          </a:xfrm>
          <a:prstGeom prst="rect">
            <a:avLst/>
          </a:prstGeom>
        </p:spPr>
      </p:pic>
      <p:pic>
        <p:nvPicPr>
          <p:cNvPr id="12" name="图片 11">
            <a:extLst>
              <a:ext uri="{FF2B5EF4-FFF2-40B4-BE49-F238E27FC236}">
                <a16:creationId xmlns:a16="http://schemas.microsoft.com/office/drawing/2014/main" id="{325E55DE-FE0C-6041-89E9-07232D031800}"/>
              </a:ext>
            </a:extLst>
          </p:cNvPr>
          <p:cNvPicPr>
            <a:picLocks noChangeAspect="1"/>
          </p:cNvPicPr>
          <p:nvPr/>
        </p:nvPicPr>
        <p:blipFill>
          <a:blip r:embed="rId12"/>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2917556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D1EC353-4F4B-5A49-9C92-5CCF93309CDE}"/>
              </a:ext>
            </a:extLst>
          </p:cNvPr>
          <p:cNvPicPr>
            <a:picLocks noChangeAspect="1"/>
          </p:cNvPicPr>
          <p:nvPr/>
        </p:nvPicPr>
        <p:blipFill>
          <a:blip r:embed="rId2"/>
          <a:stretch>
            <a:fillRect/>
          </a:stretch>
        </p:blipFill>
        <p:spPr>
          <a:xfrm rot="663878">
            <a:off x="3099947" y="2302108"/>
            <a:ext cx="6280318" cy="4355383"/>
          </a:xfrm>
          <a:prstGeom prst="rect">
            <a:avLst/>
          </a:prstGeom>
        </p:spPr>
      </p:pic>
      <p:sp>
        <p:nvSpPr>
          <p:cNvPr id="2" name="标题 1">
            <a:extLst>
              <a:ext uri="{FF2B5EF4-FFF2-40B4-BE49-F238E27FC236}">
                <a16:creationId xmlns:a16="http://schemas.microsoft.com/office/drawing/2014/main" id="{355DE1D9-2DCA-BA4E-8F43-4CEC59D0826C}"/>
              </a:ext>
            </a:extLst>
          </p:cNvPr>
          <p:cNvSpPr>
            <a:spLocks noGrp="1"/>
          </p:cNvSpPr>
          <p:nvPr>
            <p:ph type="title"/>
          </p:nvPr>
        </p:nvSpPr>
        <p:spPr>
          <a:xfrm>
            <a:off x="628650" y="2146341"/>
            <a:ext cx="7886700" cy="1104636"/>
          </a:xfrm>
        </p:spPr>
        <p:txBody>
          <a:bodyPr/>
          <a:lstStyle/>
          <a:p>
            <a:pPr algn="ctr"/>
            <a:r>
              <a:rPr kumimoji="1" lang="en-US" altLang="zh-CN" b="1" dirty="0"/>
              <a:t>Visualization</a:t>
            </a:r>
            <a:endParaRPr kumimoji="1" lang="zh-CN" altLang="en-US" b="1" dirty="0"/>
          </a:p>
        </p:txBody>
      </p:sp>
    </p:spTree>
    <p:extLst>
      <p:ext uri="{BB962C8B-B14F-4D97-AF65-F5344CB8AC3E}">
        <p14:creationId xmlns:p14="http://schemas.microsoft.com/office/powerpoint/2010/main" val="1842652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4067C-5B1C-D446-A855-6B57E6A998C9}"/>
              </a:ext>
            </a:extLst>
          </p:cNvPr>
          <p:cNvSpPr>
            <a:spLocks noGrp="1"/>
          </p:cNvSpPr>
          <p:nvPr>
            <p:ph type="title"/>
          </p:nvPr>
        </p:nvSpPr>
        <p:spPr/>
        <p:txBody>
          <a:bodyPr/>
          <a:lstStyle/>
          <a:p>
            <a:r>
              <a:rPr kumimoji="1" lang="en-US" altLang="zh-CN" b="1" dirty="0"/>
              <a:t>Analysis</a:t>
            </a:r>
            <a:r>
              <a:rPr kumimoji="1" lang="zh-CN" altLang="en-US" b="1" dirty="0"/>
              <a:t> </a:t>
            </a:r>
            <a:r>
              <a:rPr kumimoji="1" lang="en-US" altLang="zh-CN" b="1" dirty="0"/>
              <a:t>with</a:t>
            </a:r>
            <a:r>
              <a:rPr kumimoji="1" lang="zh-CN" altLang="en-US" b="1" dirty="0"/>
              <a:t> </a:t>
            </a:r>
            <a:r>
              <a:rPr kumimoji="1" lang="en-US" altLang="zh-CN" b="1" dirty="0"/>
              <a:t>Visualization</a:t>
            </a:r>
            <a:r>
              <a:rPr kumimoji="1" lang="zh-CN" altLang="en-US" b="1" dirty="0"/>
              <a:t> </a:t>
            </a:r>
            <a:r>
              <a:rPr kumimoji="1" lang="en-US" altLang="zh-CN" b="1" dirty="0"/>
              <a:t>-</a:t>
            </a:r>
            <a:r>
              <a:rPr kumimoji="1" lang="zh-CN" altLang="en-US" b="1" dirty="0"/>
              <a:t> </a:t>
            </a:r>
            <a:r>
              <a:rPr kumimoji="1" lang="en-US" altLang="zh-CN" b="1" dirty="0"/>
              <a:t>Tools</a:t>
            </a:r>
            <a:endParaRPr kumimoji="1" lang="zh-CN" altLang="en-US" b="1" dirty="0"/>
          </a:p>
        </p:txBody>
      </p:sp>
      <p:sp>
        <p:nvSpPr>
          <p:cNvPr id="3" name="内容占位符 2">
            <a:extLst>
              <a:ext uri="{FF2B5EF4-FFF2-40B4-BE49-F238E27FC236}">
                <a16:creationId xmlns:a16="http://schemas.microsoft.com/office/drawing/2014/main" id="{AAF81E07-2DD5-2046-B60A-6815DAA7B956}"/>
              </a:ext>
            </a:extLst>
          </p:cNvPr>
          <p:cNvSpPr>
            <a:spLocks noGrp="1"/>
          </p:cNvSpPr>
          <p:nvPr>
            <p:ph idx="1"/>
          </p:nvPr>
        </p:nvSpPr>
        <p:spPr>
          <a:xfrm>
            <a:off x="1328790" y="3144343"/>
            <a:ext cx="1121019" cy="856283"/>
          </a:xfrm>
        </p:spPr>
        <p:txBody>
          <a:bodyPr>
            <a:normAutofit/>
          </a:bodyPr>
          <a:lstStyle/>
          <a:p>
            <a:pPr marL="0" indent="0" algn="ctr">
              <a:buNone/>
            </a:pPr>
            <a:r>
              <a:rPr kumimoji="1" lang="en-US" altLang="zh-CN" sz="1350" dirty="0"/>
              <a:t>Python</a:t>
            </a:r>
          </a:p>
          <a:p>
            <a:pPr marL="0" indent="0" algn="ctr">
              <a:buNone/>
            </a:pPr>
            <a:r>
              <a:rPr kumimoji="1" lang="en-US" altLang="zh-CN" sz="1350" dirty="0"/>
              <a:t>Matplotlib</a:t>
            </a:r>
          </a:p>
        </p:txBody>
      </p:sp>
      <p:sp>
        <p:nvSpPr>
          <p:cNvPr id="4" name="矩形 3">
            <a:extLst>
              <a:ext uri="{FF2B5EF4-FFF2-40B4-BE49-F238E27FC236}">
                <a16:creationId xmlns:a16="http://schemas.microsoft.com/office/drawing/2014/main" id="{08132948-46C6-E24E-8FC6-237BB5520520}"/>
              </a:ext>
            </a:extLst>
          </p:cNvPr>
          <p:cNvSpPr/>
          <p:nvPr/>
        </p:nvSpPr>
        <p:spPr>
          <a:xfrm>
            <a:off x="2832222" y="3124792"/>
            <a:ext cx="1468316" cy="902491"/>
          </a:xfrm>
          <a:prstGeom prst="rect">
            <a:avLst/>
          </a:prstGeom>
        </p:spPr>
        <p:txBody>
          <a:bodyPr wrap="square">
            <a:spAutoFit/>
          </a:bodyPr>
          <a:lstStyle/>
          <a:p>
            <a:pPr algn="ctr"/>
            <a:r>
              <a:rPr kumimoji="1" lang="en-US" altLang="zh-CN" sz="1053" dirty="0"/>
              <a:t>HTML+CSS+JS</a:t>
            </a:r>
          </a:p>
          <a:p>
            <a:pPr algn="ctr"/>
            <a:r>
              <a:rPr kumimoji="1" lang="en-US" altLang="zh-CN" sz="1053" dirty="0" err="1"/>
              <a:t>Jquery</a:t>
            </a:r>
            <a:endParaRPr kumimoji="1" lang="en-US" altLang="zh-CN" sz="1053" dirty="0"/>
          </a:p>
          <a:p>
            <a:pPr algn="ctr"/>
            <a:r>
              <a:rPr kumimoji="1" lang="en-US" altLang="zh-CN" sz="1053" dirty="0"/>
              <a:t>Bootstrap</a:t>
            </a:r>
          </a:p>
          <a:p>
            <a:pPr algn="ctr"/>
            <a:r>
              <a:rPr kumimoji="1" lang="en-US" altLang="zh-CN" sz="1053" dirty="0"/>
              <a:t>Vue</a:t>
            </a:r>
          </a:p>
          <a:p>
            <a:pPr algn="ctr"/>
            <a:r>
              <a:rPr kumimoji="1" lang="en-US" altLang="zh-CN" sz="1053" dirty="0"/>
              <a:t>JSON</a:t>
            </a:r>
          </a:p>
        </p:txBody>
      </p:sp>
      <p:sp>
        <p:nvSpPr>
          <p:cNvPr id="7" name="矩形 6">
            <a:extLst>
              <a:ext uri="{FF2B5EF4-FFF2-40B4-BE49-F238E27FC236}">
                <a16:creationId xmlns:a16="http://schemas.microsoft.com/office/drawing/2014/main" id="{2340D47C-F900-D443-BAB3-A00F2419B4FA}"/>
              </a:ext>
            </a:extLst>
          </p:cNvPr>
          <p:cNvSpPr/>
          <p:nvPr/>
        </p:nvSpPr>
        <p:spPr>
          <a:xfrm>
            <a:off x="6283656" y="3179383"/>
            <a:ext cx="1354016" cy="254365"/>
          </a:xfrm>
          <a:prstGeom prst="rect">
            <a:avLst/>
          </a:prstGeom>
        </p:spPr>
        <p:txBody>
          <a:bodyPr wrap="square">
            <a:spAutoFit/>
          </a:bodyPr>
          <a:lstStyle/>
          <a:p>
            <a:pPr algn="ctr"/>
            <a:r>
              <a:rPr kumimoji="1" lang="en-US" altLang="zh-CN" sz="1053" dirty="0"/>
              <a:t>Baidu</a:t>
            </a:r>
            <a:r>
              <a:rPr kumimoji="1" lang="zh-CN" altLang="en-US" sz="1053" dirty="0"/>
              <a:t> </a:t>
            </a:r>
            <a:r>
              <a:rPr kumimoji="1" lang="en-US" altLang="zh-CN" sz="1053" dirty="0" err="1"/>
              <a:t>ECharts</a:t>
            </a:r>
            <a:endParaRPr kumimoji="1" lang="en-US" altLang="zh-CN" sz="1053" dirty="0"/>
          </a:p>
        </p:txBody>
      </p:sp>
      <p:sp>
        <p:nvSpPr>
          <p:cNvPr id="8" name="矩形 7">
            <a:extLst>
              <a:ext uri="{FF2B5EF4-FFF2-40B4-BE49-F238E27FC236}">
                <a16:creationId xmlns:a16="http://schemas.microsoft.com/office/drawing/2014/main" id="{7D451306-A991-114F-AD5C-F3B714343384}"/>
              </a:ext>
            </a:extLst>
          </p:cNvPr>
          <p:cNvSpPr/>
          <p:nvPr/>
        </p:nvSpPr>
        <p:spPr>
          <a:xfrm>
            <a:off x="4269225" y="3132212"/>
            <a:ext cx="1784839" cy="254365"/>
          </a:xfrm>
          <a:prstGeom prst="rect">
            <a:avLst/>
          </a:prstGeom>
        </p:spPr>
        <p:txBody>
          <a:bodyPr wrap="square">
            <a:spAutoFit/>
          </a:bodyPr>
          <a:lstStyle/>
          <a:p>
            <a:pPr algn="ctr"/>
            <a:r>
              <a:rPr kumimoji="1" lang="en-US" altLang="zh-CN" sz="1053" dirty="0"/>
              <a:t>Google</a:t>
            </a:r>
            <a:r>
              <a:rPr kumimoji="1" lang="zh-CN" altLang="en-US" sz="1053" dirty="0"/>
              <a:t> </a:t>
            </a:r>
            <a:r>
              <a:rPr kumimoji="1" lang="en-US" altLang="zh-CN" sz="1053" dirty="0"/>
              <a:t>Maps</a:t>
            </a:r>
          </a:p>
        </p:txBody>
      </p:sp>
      <p:pic>
        <p:nvPicPr>
          <p:cNvPr id="9" name="图片 8">
            <a:extLst>
              <a:ext uri="{FF2B5EF4-FFF2-40B4-BE49-F238E27FC236}">
                <a16:creationId xmlns:a16="http://schemas.microsoft.com/office/drawing/2014/main" id="{5AC2B358-7507-3947-B98C-B6C5D2DDB406}"/>
              </a:ext>
            </a:extLst>
          </p:cNvPr>
          <p:cNvPicPr>
            <a:picLocks noChangeAspect="1"/>
          </p:cNvPicPr>
          <p:nvPr/>
        </p:nvPicPr>
        <p:blipFill>
          <a:blip r:embed="rId2"/>
          <a:stretch>
            <a:fillRect/>
          </a:stretch>
        </p:blipFill>
        <p:spPr>
          <a:xfrm>
            <a:off x="1267244" y="1955443"/>
            <a:ext cx="1200150" cy="900113"/>
          </a:xfrm>
          <a:prstGeom prst="rect">
            <a:avLst/>
          </a:prstGeom>
        </p:spPr>
      </p:pic>
      <p:pic>
        <p:nvPicPr>
          <p:cNvPr id="10" name="图片 9">
            <a:extLst>
              <a:ext uri="{FF2B5EF4-FFF2-40B4-BE49-F238E27FC236}">
                <a16:creationId xmlns:a16="http://schemas.microsoft.com/office/drawing/2014/main" id="{4A8716F0-BF05-CA4D-BEB8-2C75448C72E7}"/>
              </a:ext>
            </a:extLst>
          </p:cNvPr>
          <p:cNvPicPr>
            <a:picLocks noChangeAspect="1"/>
          </p:cNvPicPr>
          <p:nvPr/>
        </p:nvPicPr>
        <p:blipFill>
          <a:blip r:embed="rId3"/>
          <a:stretch>
            <a:fillRect/>
          </a:stretch>
        </p:blipFill>
        <p:spPr>
          <a:xfrm>
            <a:off x="2843300" y="1836419"/>
            <a:ext cx="1402200" cy="1051650"/>
          </a:xfrm>
          <a:prstGeom prst="rect">
            <a:avLst/>
          </a:prstGeom>
        </p:spPr>
      </p:pic>
      <p:pic>
        <p:nvPicPr>
          <p:cNvPr id="11" name="图片 10">
            <a:extLst>
              <a:ext uri="{FF2B5EF4-FFF2-40B4-BE49-F238E27FC236}">
                <a16:creationId xmlns:a16="http://schemas.microsoft.com/office/drawing/2014/main" id="{5F28ACCB-F147-2141-AE06-00408FB13C16}"/>
              </a:ext>
            </a:extLst>
          </p:cNvPr>
          <p:cNvPicPr>
            <a:picLocks noChangeAspect="1"/>
          </p:cNvPicPr>
          <p:nvPr/>
        </p:nvPicPr>
        <p:blipFill>
          <a:blip r:embed="rId4"/>
          <a:stretch>
            <a:fillRect/>
          </a:stretch>
        </p:blipFill>
        <p:spPr>
          <a:xfrm>
            <a:off x="4728389" y="1902694"/>
            <a:ext cx="929534" cy="941618"/>
          </a:xfrm>
          <a:prstGeom prst="rect">
            <a:avLst/>
          </a:prstGeom>
        </p:spPr>
      </p:pic>
      <p:pic>
        <p:nvPicPr>
          <p:cNvPr id="12" name="图片 11">
            <a:extLst>
              <a:ext uri="{FF2B5EF4-FFF2-40B4-BE49-F238E27FC236}">
                <a16:creationId xmlns:a16="http://schemas.microsoft.com/office/drawing/2014/main" id="{75ED07BA-725E-3645-B765-40CA16954968}"/>
              </a:ext>
            </a:extLst>
          </p:cNvPr>
          <p:cNvPicPr>
            <a:picLocks noChangeAspect="1"/>
          </p:cNvPicPr>
          <p:nvPr/>
        </p:nvPicPr>
        <p:blipFill rotWithShape="1">
          <a:blip r:embed="rId5"/>
          <a:srcRect r="76356"/>
          <a:stretch/>
        </p:blipFill>
        <p:spPr>
          <a:xfrm>
            <a:off x="6406244" y="1896410"/>
            <a:ext cx="1064880" cy="1017891"/>
          </a:xfrm>
          <a:prstGeom prst="rect">
            <a:avLst/>
          </a:prstGeom>
        </p:spPr>
      </p:pic>
      <p:pic>
        <p:nvPicPr>
          <p:cNvPr id="14" name="图片 13">
            <a:extLst>
              <a:ext uri="{FF2B5EF4-FFF2-40B4-BE49-F238E27FC236}">
                <a16:creationId xmlns:a16="http://schemas.microsoft.com/office/drawing/2014/main" id="{3EE56413-3ECD-AF45-A518-E1D4CF0B7467}"/>
              </a:ext>
            </a:extLst>
          </p:cNvPr>
          <p:cNvPicPr>
            <a:picLocks noChangeAspect="1"/>
          </p:cNvPicPr>
          <p:nvPr/>
        </p:nvPicPr>
        <p:blipFill>
          <a:blip r:embed="rId6"/>
          <a:stretch>
            <a:fillRect/>
          </a:stretch>
        </p:blipFill>
        <p:spPr>
          <a:xfrm>
            <a:off x="-2153686" y="-1275209"/>
            <a:ext cx="2907733" cy="1745988"/>
          </a:xfrm>
          <a:prstGeom prst="rect">
            <a:avLst/>
          </a:prstGeom>
        </p:spPr>
      </p:pic>
      <p:pic>
        <p:nvPicPr>
          <p:cNvPr id="15" name="图片 14">
            <a:extLst>
              <a:ext uri="{FF2B5EF4-FFF2-40B4-BE49-F238E27FC236}">
                <a16:creationId xmlns:a16="http://schemas.microsoft.com/office/drawing/2014/main" id="{79356591-EE59-F648-822A-379F6BE1C3E5}"/>
              </a:ext>
            </a:extLst>
          </p:cNvPr>
          <p:cNvPicPr>
            <a:picLocks noChangeAspect="1"/>
          </p:cNvPicPr>
          <p:nvPr/>
        </p:nvPicPr>
        <p:blipFill>
          <a:blip r:embed="rId7"/>
          <a:stretch>
            <a:fillRect/>
          </a:stretch>
        </p:blipFill>
        <p:spPr>
          <a:xfrm>
            <a:off x="10667389" y="4142680"/>
            <a:ext cx="2155911" cy="3405809"/>
          </a:xfrm>
          <a:prstGeom prst="rect">
            <a:avLst/>
          </a:prstGeom>
        </p:spPr>
      </p:pic>
      <p:pic>
        <p:nvPicPr>
          <p:cNvPr id="16" name="图片 15">
            <a:extLst>
              <a:ext uri="{FF2B5EF4-FFF2-40B4-BE49-F238E27FC236}">
                <a16:creationId xmlns:a16="http://schemas.microsoft.com/office/drawing/2014/main" id="{961C76EA-32B1-A349-A16B-6329B8C0F177}"/>
              </a:ext>
            </a:extLst>
          </p:cNvPr>
          <p:cNvPicPr>
            <a:picLocks noChangeAspect="1"/>
          </p:cNvPicPr>
          <p:nvPr/>
        </p:nvPicPr>
        <p:blipFill>
          <a:blip r:embed="rId8"/>
          <a:stretch>
            <a:fillRect/>
          </a:stretch>
        </p:blipFill>
        <p:spPr>
          <a:xfrm>
            <a:off x="5936482" y="4225391"/>
            <a:ext cx="3402380" cy="1587590"/>
          </a:xfrm>
          <a:prstGeom prst="rect">
            <a:avLst/>
          </a:prstGeom>
        </p:spPr>
      </p:pic>
      <p:pic>
        <p:nvPicPr>
          <p:cNvPr id="17" name="图片 16">
            <a:extLst>
              <a:ext uri="{FF2B5EF4-FFF2-40B4-BE49-F238E27FC236}">
                <a16:creationId xmlns:a16="http://schemas.microsoft.com/office/drawing/2014/main" id="{AD02ECF9-920E-C941-91B3-9F9D7EDCF415}"/>
              </a:ext>
            </a:extLst>
          </p:cNvPr>
          <p:cNvPicPr>
            <a:picLocks noChangeAspect="1"/>
          </p:cNvPicPr>
          <p:nvPr/>
        </p:nvPicPr>
        <p:blipFill>
          <a:blip r:embed="rId9"/>
          <a:stretch>
            <a:fillRect/>
          </a:stretch>
        </p:blipFill>
        <p:spPr>
          <a:xfrm>
            <a:off x="9843819" y="1184504"/>
            <a:ext cx="3180144" cy="1641731"/>
          </a:xfrm>
          <a:prstGeom prst="rect">
            <a:avLst/>
          </a:prstGeom>
        </p:spPr>
      </p:pic>
      <p:pic>
        <p:nvPicPr>
          <p:cNvPr id="18" name="图片 17">
            <a:extLst>
              <a:ext uri="{FF2B5EF4-FFF2-40B4-BE49-F238E27FC236}">
                <a16:creationId xmlns:a16="http://schemas.microsoft.com/office/drawing/2014/main" id="{33A234EE-091F-0D42-BC10-4D964568B9DF}"/>
              </a:ext>
            </a:extLst>
          </p:cNvPr>
          <p:cNvPicPr>
            <a:picLocks noChangeAspect="1"/>
          </p:cNvPicPr>
          <p:nvPr/>
        </p:nvPicPr>
        <p:blipFill>
          <a:blip r:embed="rId10"/>
          <a:stretch>
            <a:fillRect/>
          </a:stretch>
        </p:blipFill>
        <p:spPr>
          <a:xfrm rot="20331397" flipH="1">
            <a:off x="-430856" y="3706722"/>
            <a:ext cx="2928522" cy="2401593"/>
          </a:xfrm>
          <a:prstGeom prst="rect">
            <a:avLst/>
          </a:prstGeom>
        </p:spPr>
      </p:pic>
      <p:sp>
        <p:nvSpPr>
          <p:cNvPr id="5" name="文本框 4">
            <a:extLst>
              <a:ext uri="{FF2B5EF4-FFF2-40B4-BE49-F238E27FC236}">
                <a16:creationId xmlns:a16="http://schemas.microsoft.com/office/drawing/2014/main" id="{D1B1CEAA-9725-B84A-A410-5C271831329B}"/>
              </a:ext>
            </a:extLst>
          </p:cNvPr>
          <p:cNvSpPr txBox="1"/>
          <p:nvPr/>
        </p:nvSpPr>
        <p:spPr>
          <a:xfrm>
            <a:off x="1763372" y="3967582"/>
            <a:ext cx="5874300" cy="369332"/>
          </a:xfrm>
          <a:prstGeom prst="rect">
            <a:avLst/>
          </a:prstGeom>
          <a:noFill/>
        </p:spPr>
        <p:txBody>
          <a:bodyPr wrap="none" rtlCol="0">
            <a:spAutoFit/>
          </a:bodyPr>
          <a:lstStyle/>
          <a:p>
            <a:r>
              <a:rPr kumimoji="1" lang="en" altLang="zh-CN" sz="1800" dirty="0"/>
              <a:t>Most of the data in our data is obtained in real time</a:t>
            </a:r>
            <a:r>
              <a:rPr kumimoji="1" lang="zh-CN" altLang="en-US" sz="1800" dirty="0"/>
              <a:t> </a:t>
            </a:r>
            <a:r>
              <a:rPr kumimoji="1" lang="en-US" altLang="zh-CN" sz="1800" dirty="0"/>
              <a:t>by</a:t>
            </a:r>
            <a:r>
              <a:rPr kumimoji="1" lang="zh-CN" altLang="en-US" sz="1800" dirty="0"/>
              <a:t> </a:t>
            </a:r>
            <a:r>
              <a:rPr kumimoji="1" lang="en-US" altLang="zh-CN" sz="1800" dirty="0"/>
              <a:t>AJAX</a:t>
            </a:r>
            <a:r>
              <a:rPr kumimoji="1" lang="en" altLang="zh-CN" sz="1800" dirty="0"/>
              <a:t>.</a:t>
            </a:r>
            <a:endParaRPr kumimoji="1" lang="zh-CN" altLang="en-US" sz="1800" dirty="0"/>
          </a:p>
        </p:txBody>
      </p:sp>
    </p:spTree>
    <p:extLst>
      <p:ext uri="{BB962C8B-B14F-4D97-AF65-F5344CB8AC3E}">
        <p14:creationId xmlns:p14="http://schemas.microsoft.com/office/powerpoint/2010/main" val="4146978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F14EF-2B02-3141-86EE-FEB10F5D4AA0}"/>
              </a:ext>
            </a:extLst>
          </p:cNvPr>
          <p:cNvSpPr>
            <a:spLocks noGrp="1"/>
          </p:cNvSpPr>
          <p:nvPr>
            <p:ph type="title"/>
          </p:nvPr>
        </p:nvSpPr>
        <p:spPr>
          <a:xfrm>
            <a:off x="628649" y="304271"/>
            <a:ext cx="8326041" cy="1104636"/>
          </a:xfrm>
        </p:spPr>
        <p:txBody>
          <a:bodyPr>
            <a:normAutofit/>
          </a:bodyPr>
          <a:lstStyle/>
          <a:p>
            <a:r>
              <a:rPr lang="en-US" altLang="zh-CN" sz="2800" dirty="0"/>
              <a:t>①</a:t>
            </a:r>
            <a:r>
              <a:rPr lang="zh-CN" altLang="en-US" sz="2800" dirty="0"/>
              <a:t> </a:t>
            </a:r>
            <a:r>
              <a:rPr lang="en-US" altLang="zh-CN" sz="2800" dirty="0"/>
              <a:t>C</a:t>
            </a:r>
            <a:r>
              <a:rPr lang="zh-CN" altLang="zh-CN" sz="2800" dirty="0"/>
              <a:t>lustering map</a:t>
            </a:r>
            <a:r>
              <a:rPr lang="en-US" altLang="zh-CN" sz="2800" dirty="0"/>
              <a:t> with </a:t>
            </a:r>
            <a:r>
              <a:rPr lang="zh-CN" altLang="zh-CN" sz="2800" dirty="0"/>
              <a:t>existing traffic accident data </a:t>
            </a:r>
            <a:endParaRPr kumimoji="1" lang="zh-CN" altLang="en-US" sz="2800" dirty="0"/>
          </a:p>
        </p:txBody>
      </p:sp>
      <p:sp>
        <p:nvSpPr>
          <p:cNvPr id="3" name="内容占位符 2">
            <a:extLst>
              <a:ext uri="{FF2B5EF4-FFF2-40B4-BE49-F238E27FC236}">
                <a16:creationId xmlns:a16="http://schemas.microsoft.com/office/drawing/2014/main" id="{A2E585F0-9AEE-E649-8F16-76A6774C389D}"/>
              </a:ext>
            </a:extLst>
          </p:cNvPr>
          <p:cNvSpPr>
            <a:spLocks noGrp="1"/>
          </p:cNvSpPr>
          <p:nvPr>
            <p:ph idx="1"/>
          </p:nvPr>
        </p:nvSpPr>
        <p:spPr>
          <a:xfrm>
            <a:off x="628650" y="1377175"/>
            <a:ext cx="4055144" cy="4060031"/>
          </a:xfrm>
        </p:spPr>
        <p:txBody>
          <a:bodyPr>
            <a:normAutofit fontScale="92500"/>
          </a:bodyPr>
          <a:lstStyle/>
          <a:p>
            <a:r>
              <a:rPr lang="zh-CN" altLang="zh-CN" dirty="0"/>
              <a:t>I used Google Maps as a canvas to draw</a:t>
            </a:r>
            <a:r>
              <a:rPr lang="en-US" altLang="zh-CN" dirty="0"/>
              <a:t> </a:t>
            </a:r>
            <a:r>
              <a:rPr lang="zh-CN" altLang="zh-CN" dirty="0"/>
              <a:t>the most effective and useful </a:t>
            </a:r>
            <a:r>
              <a:rPr lang="zh-CN" altLang="zh-CN" dirty="0">
                <a:solidFill>
                  <a:schemeClr val="accent6">
                    <a:lumMod val="75000"/>
                  </a:schemeClr>
                </a:solidFill>
              </a:rPr>
              <a:t>200,000 </a:t>
            </a:r>
            <a:r>
              <a:rPr lang="zh-CN" altLang="zh-CN" dirty="0"/>
              <a:t>pieces of data from 800,000 pieces of original</a:t>
            </a:r>
            <a:r>
              <a:rPr lang="en-US" altLang="zh-CN" dirty="0"/>
              <a:t> </a:t>
            </a:r>
            <a:r>
              <a:rPr lang="zh-CN" altLang="zh-CN" dirty="0"/>
              <a:t>data, mark them on the map with their latitude and longitude, and </a:t>
            </a:r>
            <a:r>
              <a:rPr lang="zh-CN" altLang="zh-CN" dirty="0">
                <a:solidFill>
                  <a:schemeClr val="accent6">
                    <a:lumMod val="75000"/>
                  </a:schemeClr>
                </a:solidFill>
              </a:rPr>
              <a:t>cluster</a:t>
            </a:r>
            <a:r>
              <a:rPr lang="zh-CN" altLang="zh-CN" dirty="0"/>
              <a:t> them. The clustering principle is to calculate the number of markers in a grid of a specified size, and calculate the cluster icon and number of markers in the center. The cluster icon has five colors and is adjusted according to the size of the data. From high to low, it is purple, pink, red, yellow, and blue.</a:t>
            </a:r>
          </a:p>
          <a:p>
            <a:endParaRPr kumimoji="1" lang="zh-CN" altLang="en-US" dirty="0"/>
          </a:p>
        </p:txBody>
      </p:sp>
      <p:pic>
        <p:nvPicPr>
          <p:cNvPr id="3074" name="Picture 2" descr="Map &#10;Satellite &#10;nchester &#10;Reset &#10;Visibility &#10;LSpain' &#10;etherlands &#10;Brussels Cologne &#10;@ @Js9 &#10;Frank. &#10;Munich &#10;27 &#10;data Google, inst Ge &#10;Nacional rermspruse ">
            <a:extLst>
              <a:ext uri="{FF2B5EF4-FFF2-40B4-BE49-F238E27FC236}">
                <a16:creationId xmlns:a16="http://schemas.microsoft.com/office/drawing/2014/main" id="{357EE583-5A76-6346-B7CD-366A4D202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546" y="968514"/>
            <a:ext cx="4055145" cy="4530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21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FF91A-A1ED-9940-BA62-F85CE327D77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2C82978-366A-ED4A-BE2A-077146F7BF5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F23D2EC-2110-9243-87E8-DFF8A4A1CEFC}"/>
              </a:ext>
            </a:extLst>
          </p:cNvPr>
          <p:cNvPicPr>
            <a:picLocks noChangeAspect="1"/>
          </p:cNvPicPr>
          <p:nvPr/>
        </p:nvPicPr>
        <p:blipFill>
          <a:blip r:embed="rId2"/>
          <a:stretch>
            <a:fillRect/>
          </a:stretch>
        </p:blipFill>
        <p:spPr>
          <a:xfrm>
            <a:off x="0" y="0"/>
            <a:ext cx="11634986" cy="5715000"/>
          </a:xfrm>
          <a:prstGeom prst="rect">
            <a:avLst/>
          </a:prstGeom>
        </p:spPr>
      </p:pic>
    </p:spTree>
    <p:extLst>
      <p:ext uri="{BB962C8B-B14F-4D97-AF65-F5344CB8AC3E}">
        <p14:creationId xmlns:p14="http://schemas.microsoft.com/office/powerpoint/2010/main" val="485347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FFE84-131F-6F43-8FA7-B9EB121AEC2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88BE0F2-6812-E44B-86DF-E9DDF177D469}"/>
              </a:ext>
            </a:extLst>
          </p:cNvPr>
          <p:cNvSpPr>
            <a:spLocks noGrp="1"/>
          </p:cNvSpPr>
          <p:nvPr>
            <p:ph idx="1"/>
          </p:nvPr>
        </p:nvSpPr>
        <p:spPr>
          <a:xfrm>
            <a:off x="628650" y="304271"/>
            <a:ext cx="3911203" cy="4614202"/>
          </a:xfrm>
        </p:spPr>
        <p:txBody>
          <a:bodyPr>
            <a:normAutofit fontScale="92500" lnSpcReduction="10000"/>
          </a:bodyPr>
          <a:lstStyle/>
          <a:p>
            <a:r>
              <a:rPr lang="zh-CN" altLang="zh-CN" dirty="0"/>
              <a:t>Significance: Through clustering, we can observe the number of traffic accidents in various places and the severity of their representatives from a discrete perspective, which helps us to allocate the number of traffic police</a:t>
            </a:r>
            <a:r>
              <a:rPr lang="en-US" altLang="zh-CN" dirty="0"/>
              <a:t> or staff</a:t>
            </a:r>
            <a:r>
              <a:rPr lang="zh-CN" altLang="zh-CN" dirty="0"/>
              <a:t>.</a:t>
            </a:r>
          </a:p>
          <a:p>
            <a:r>
              <a:rPr lang="zh-CN" altLang="zh-CN" dirty="0"/>
              <a:t>Interactive part:</a:t>
            </a:r>
          </a:p>
          <a:p>
            <a:r>
              <a:rPr lang="zh-CN" altLang="zh-CN" dirty="0"/>
              <a:t>  - Like all normal Google Maps, we can semantically zoom and drag maps with the mouse wheel or trackpad</a:t>
            </a:r>
          </a:p>
          <a:p>
            <a:r>
              <a:rPr lang="zh-CN" altLang="zh-CN" dirty="0"/>
              <a:t>  - Click on each cluster icon to enlarge the screen to the grid represented by the cluster icon, and re-cluster the markers in the current range to display the new cluster.</a:t>
            </a:r>
          </a:p>
          <a:p>
            <a:endParaRPr kumimoji="1" lang="zh-CN" altLang="en-US" dirty="0"/>
          </a:p>
        </p:txBody>
      </p:sp>
      <p:pic>
        <p:nvPicPr>
          <p:cNvPr id="4098" name="Picture 2" descr="localhost:63342/DataMining/C x &#10;c &#10;O localhost:63342/DataMinin... &#10;Map &#10;teuil &#10;Satellite &#10;Reset &#10;Visibility &#10;La, &#10;Andelu &#10;la ise &#10;Ile-en-Mantois &#10;Goussonville &#10;Jumeauville &#10;Bazemont &#10;Mareil-s &#10;Montainvill- &#10;Les Allu &#10;Herbeville-. &#10;Mauldre &#10;Hargeville &#10;Saint-Martin-des-Champs &#10;Osmoy &#10;Goupil#éres &#10;Villiers-le-M &#10;emple &#10;Orgerus &#10;Mai &#10;Autouillet &#10;• Auteuil &#10;Saulx-Marchf' &#10;Cresp &#10;Thiverval- &#10;Flexanville &#10;Béhoust &#10;Garanciéres &#10;Millemont &#10;La A*ue-.eo &#10;-.41 - f' &#10;Boissy-sans-Avoir &#10;Saint-Germain-de-Iå-Gra &#10;Villiers-Saint-Fréuenc- &#10;Neaupy &#10;2-Chåteau &#10;10 &#10;'-Yve'ines &#10;.z &#10;13 &#10;Map data 0201 g Google &#10;10 &#10;Terms of Use &#10;31 ¯ &#10;Report a map error ">
            <a:extLst>
              <a:ext uri="{FF2B5EF4-FFF2-40B4-BE49-F238E27FC236}">
                <a16:creationId xmlns:a16="http://schemas.microsoft.com/office/drawing/2014/main" id="{F504F12A-FD4E-0C42-806C-274053FBE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853" y="285750"/>
            <a:ext cx="460414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70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AEEF3-6B0A-D146-9639-DEB60DE9471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735EE4B-AAE8-544C-9B50-6807D7CCFC90}"/>
              </a:ext>
            </a:extLst>
          </p:cNvPr>
          <p:cNvSpPr>
            <a:spLocks noGrp="1"/>
          </p:cNvSpPr>
          <p:nvPr>
            <p:ph idx="1"/>
          </p:nvPr>
        </p:nvSpPr>
        <p:spPr>
          <a:xfrm>
            <a:off x="628650" y="1654969"/>
            <a:ext cx="4236244" cy="3263504"/>
          </a:xfrm>
        </p:spPr>
        <p:txBody>
          <a:bodyPr/>
          <a:lstStyle/>
          <a:p>
            <a:r>
              <a:rPr lang="zh-CN" altLang="zh-CN" dirty="0"/>
              <a:t>- Finally we can click on the individual traffic accident marker to open the information window and view the details of the incident.</a:t>
            </a:r>
          </a:p>
          <a:p>
            <a:endParaRPr kumimoji="1" lang="zh-CN" altLang="en-US" dirty="0"/>
          </a:p>
        </p:txBody>
      </p:sp>
      <p:pic>
        <p:nvPicPr>
          <p:cNvPr id="6146" name="Picture 2" descr="localhost:63342/DataMining/C x &#10;C O localhost:63342/DataMinin... &#10;Map &#10;Satellite &#10;Reset &#10;Visibility &#10;Details &#10;GEO • (2.24336, 48.8969) &#10;ID • 201100046131 &#10;DATE • 2011.2.3 12: 00 &#10;0 ILLUMINATION • 1200 &#10;X INTERSECTION • full day &#10;9 ATMOSPHERE • intersection in t &#10;Map data 02019 Terms of Use Report a map error ">
            <a:extLst>
              <a:ext uri="{FF2B5EF4-FFF2-40B4-BE49-F238E27FC236}">
                <a16:creationId xmlns:a16="http://schemas.microsoft.com/office/drawing/2014/main" id="{C1041A6F-8C0B-4C4E-8171-60146A6F8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85750"/>
            <a:ext cx="4626769"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5A294B79-6F3E-E84F-AAD3-9117D9020A7F}"/>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4068FCD4-5051-9F44-B479-C298D7D34D70}"/>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8F2D9529-6D45-C940-B2D9-BB71794D056A}"/>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6F552E8F-C544-C644-AF55-1C760E0FBF42}"/>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9" name="图片 8">
            <a:extLst>
              <a:ext uri="{FF2B5EF4-FFF2-40B4-BE49-F238E27FC236}">
                <a16:creationId xmlns:a16="http://schemas.microsoft.com/office/drawing/2014/main" id="{1D9EF85F-C2C8-5E47-8900-6A761F1447B9}"/>
              </a:ext>
            </a:extLst>
          </p:cNvPr>
          <p:cNvPicPr>
            <a:picLocks noChangeAspect="1"/>
          </p:cNvPicPr>
          <p:nvPr/>
        </p:nvPicPr>
        <p:blipFill>
          <a:blip r:embed="rId7"/>
          <a:stretch>
            <a:fillRect/>
          </a:stretch>
        </p:blipFill>
        <p:spPr>
          <a:xfrm rot="20331397" flipH="1">
            <a:off x="-133695" y="3208083"/>
            <a:ext cx="2928522" cy="2401593"/>
          </a:xfrm>
          <a:prstGeom prst="rect">
            <a:avLst/>
          </a:prstGeom>
        </p:spPr>
      </p:pic>
    </p:spTree>
    <p:extLst>
      <p:ext uri="{BB962C8B-B14F-4D97-AF65-F5344CB8AC3E}">
        <p14:creationId xmlns:p14="http://schemas.microsoft.com/office/powerpoint/2010/main" val="375438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68309-AB6B-C944-893E-DDC52ABEC1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F0FE9A6-6625-5443-870E-91B5C588C01F}"/>
              </a:ext>
            </a:extLst>
          </p:cNvPr>
          <p:cNvSpPr>
            <a:spLocks noGrp="1"/>
          </p:cNvSpPr>
          <p:nvPr>
            <p:ph idx="1"/>
          </p:nvPr>
        </p:nvSpPr>
        <p:spPr>
          <a:xfrm>
            <a:off x="628651" y="423081"/>
            <a:ext cx="3943350" cy="4495392"/>
          </a:xfrm>
        </p:spPr>
        <p:txBody>
          <a:bodyPr>
            <a:normAutofit fontScale="85000" lnSpcReduction="20000"/>
          </a:bodyPr>
          <a:lstStyle/>
          <a:p>
            <a:r>
              <a:rPr lang="zh-CN" altLang="zh-CN" dirty="0"/>
              <a:t>- We can click the Reset button on the left to return to the initial zoom and position.</a:t>
            </a:r>
          </a:p>
          <a:p>
            <a:r>
              <a:rPr lang="zh-CN" altLang="zh-CN" dirty="0"/>
              <a:t>  - We can click on Visibility</a:t>
            </a:r>
            <a:r>
              <a:rPr lang="en-US" altLang="zh-CN" dirty="0"/>
              <a:t> button</a:t>
            </a:r>
            <a:r>
              <a:rPr lang="zh-CN" altLang="zh-CN" dirty="0"/>
              <a:t> to hide or show the cluster icon</a:t>
            </a:r>
          </a:p>
          <a:p>
            <a:r>
              <a:rPr lang="zh-CN" altLang="zh-CN" dirty="0"/>
              <a:t>summary:</a:t>
            </a:r>
          </a:p>
          <a:p>
            <a:r>
              <a:rPr lang="zh-CN" altLang="zh-CN" dirty="0"/>
              <a:t>  - From these figures, we also verified that our data set is very accurate, and it can be seen intuitively and clearly from the map that most of the accidents occurred at the intersection and also met the data in the record.</a:t>
            </a:r>
          </a:p>
          <a:p>
            <a:r>
              <a:rPr lang="zh-CN" altLang="zh-CN" dirty="0"/>
              <a:t>  - At the same time, the data itself is basically in line with </a:t>
            </a:r>
            <a:r>
              <a:rPr lang="en-US" altLang="zh-CN" dirty="0"/>
              <a:t>an abundant of </a:t>
            </a:r>
            <a:r>
              <a:rPr lang="zh-CN" altLang="zh-CN" dirty="0"/>
              <a:t>accidents in big cities and </a:t>
            </a:r>
            <a:r>
              <a:rPr lang="en-US" altLang="zh-CN" dirty="0"/>
              <a:t>a</a:t>
            </a:r>
            <a:r>
              <a:rPr lang="zh-CN" altLang="zh-CN" dirty="0"/>
              <a:t> few accidents in suburban counties</a:t>
            </a:r>
            <a:r>
              <a:rPr lang="en-US" altLang="zh-CN" dirty="0"/>
              <a:t>. Especially in </a:t>
            </a:r>
            <a:r>
              <a:rPr lang="zh-CN" altLang="zh-CN" dirty="0"/>
              <a:t>Ile-de-France</a:t>
            </a:r>
            <a:r>
              <a:rPr lang="en-US" altLang="zh-CN" dirty="0"/>
              <a:t> where we living now, famous </a:t>
            </a:r>
            <a:r>
              <a:rPr lang="zh-CN" altLang="zh-CN" dirty="0"/>
              <a:t>French Riviera</a:t>
            </a:r>
            <a:r>
              <a:rPr lang="en-US" altLang="zh-CN" dirty="0"/>
              <a:t> in the south of France.</a:t>
            </a:r>
            <a:endParaRPr lang="zh-CN" altLang="zh-CN" dirty="0"/>
          </a:p>
          <a:p>
            <a:endParaRPr kumimoji="1" lang="zh-CN" altLang="en-US" dirty="0"/>
          </a:p>
        </p:txBody>
      </p:sp>
      <p:pic>
        <p:nvPicPr>
          <p:cNvPr id="4" name="Picture 2" descr="Map &#10;Satellite &#10;nchester &#10;Reset &#10;Visibility &#10;LSpain' &#10;etherlands &#10;Brussels Cologne &#10;@ @Js9 &#10;Frank. &#10;Munich &#10;27 &#10;data Google, inst Ge &#10;Nacional rermspruse ">
            <a:extLst>
              <a:ext uri="{FF2B5EF4-FFF2-40B4-BE49-F238E27FC236}">
                <a16:creationId xmlns:a16="http://schemas.microsoft.com/office/drawing/2014/main" id="{CAF790DD-82E8-F149-AD5C-11AD62D7A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124" y="304272"/>
            <a:ext cx="4587567" cy="512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382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E2AD6-1D37-3E42-B108-17502C814C66}"/>
              </a:ext>
            </a:extLst>
          </p:cNvPr>
          <p:cNvSpPr>
            <a:spLocks noGrp="1"/>
          </p:cNvSpPr>
          <p:nvPr>
            <p:ph type="title"/>
          </p:nvPr>
        </p:nvSpPr>
        <p:spPr/>
        <p:txBody>
          <a:bodyPr/>
          <a:lstStyle/>
          <a:p>
            <a:r>
              <a:rPr kumimoji="1" lang="en-US" altLang="zh-CN" dirty="0"/>
              <a:t>②</a:t>
            </a:r>
            <a:r>
              <a:rPr kumimoji="1" lang="zh-CN" altLang="en-US" dirty="0"/>
              <a:t> </a:t>
            </a:r>
            <a:r>
              <a:rPr lang="en-US" altLang="zh-CN" dirty="0"/>
              <a:t>Heat maps with </a:t>
            </a:r>
            <a:r>
              <a:rPr lang="en-US" altLang="zh-CN" dirty="0" err="1"/>
              <a:t>exsisting</a:t>
            </a:r>
            <a:r>
              <a:rPr lang="en-US" altLang="zh-CN" dirty="0"/>
              <a:t> accidents </a:t>
            </a:r>
            <a:endParaRPr kumimoji="1" lang="zh-CN" altLang="en-US" dirty="0"/>
          </a:p>
        </p:txBody>
      </p:sp>
      <p:sp>
        <p:nvSpPr>
          <p:cNvPr id="3" name="内容占位符 2">
            <a:extLst>
              <a:ext uri="{FF2B5EF4-FFF2-40B4-BE49-F238E27FC236}">
                <a16:creationId xmlns:a16="http://schemas.microsoft.com/office/drawing/2014/main" id="{18AF221B-63BB-1744-AC48-F23716455F9A}"/>
              </a:ext>
            </a:extLst>
          </p:cNvPr>
          <p:cNvSpPr>
            <a:spLocks noGrp="1"/>
          </p:cNvSpPr>
          <p:nvPr>
            <p:ph idx="1"/>
          </p:nvPr>
        </p:nvSpPr>
        <p:spPr>
          <a:xfrm>
            <a:off x="628651" y="1654969"/>
            <a:ext cx="4107656" cy="3263504"/>
          </a:xfrm>
        </p:spPr>
        <p:txBody>
          <a:bodyPr>
            <a:normAutofit/>
          </a:bodyPr>
          <a:lstStyle/>
          <a:p>
            <a:r>
              <a:rPr lang="zh-CN" altLang="zh-CN" dirty="0"/>
              <a:t>Form: By converting discrete data points into continuous heat maps, we use the existing data density to roughly simulate the probability of occurrence of a region. In terms of color depth, red, orange, yellow, and green represent the severity of the decrease. A custom dark background also helps us see the effects of the heat map.</a:t>
            </a:r>
          </a:p>
          <a:p>
            <a:endParaRPr kumimoji="1" lang="zh-CN" altLang="en-US" dirty="0"/>
          </a:p>
        </p:txBody>
      </p:sp>
      <p:pic>
        <p:nvPicPr>
          <p:cNvPr id="7170" name="Picture 2" descr="O localhost:63342/DataMiningjc X &#10;-è C O localhost:63342/DataMinin... &#10;'chester- &#10;Liverpool &#10;LòQdOn &#10;Ha171bwg &#10;Amsterdàrri &#10;Bruxelles &#10;russel &#10;ankfurt &#10;MünChen &#10;Milano &#10;Barceldna &#10;-s,Madrid &#10;Valèricia &#10;Google &#10;02019 GeoBasis-DE/EKG (@2009). Google. Inst. Geogr Nacional ">
            <a:extLst>
              <a:ext uri="{FF2B5EF4-FFF2-40B4-BE49-F238E27FC236}">
                <a16:creationId xmlns:a16="http://schemas.microsoft.com/office/drawing/2014/main" id="{EE58EA02-7A83-A34C-99E7-15E173C36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268" y="1078173"/>
            <a:ext cx="4036721" cy="4487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403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Choosed the data</a:t>
            </a:r>
          </a:p>
        </p:txBody>
      </p:sp>
      <p:sp>
        <p:nvSpPr>
          <p:cNvPr id="6" name="文本框 5"/>
          <p:cNvSpPr txBox="1"/>
          <p:nvPr/>
        </p:nvSpPr>
        <p:spPr>
          <a:xfrm>
            <a:off x="720567" y="1855947"/>
            <a:ext cx="3311366" cy="2554545"/>
          </a:xfrm>
          <a:prstGeom prst="rect">
            <a:avLst/>
          </a:prstGeom>
          <a:noFill/>
        </p:spPr>
        <p:txBody>
          <a:bodyPr wrap="square" rtlCol="0">
            <a:spAutoFit/>
          </a:bodyPr>
          <a:lstStyle/>
          <a:p>
            <a:pPr algn="l"/>
            <a:r>
              <a:rPr lang="en-US" altLang="en-US" sz="1600" dirty="0">
                <a:latin typeface="微软雅黑" panose="020B0503020204020204" charset="-122"/>
                <a:ea typeface="微软雅黑" panose="020B0503020204020204" charset="-122"/>
              </a:rPr>
              <a:t>Predict </a:t>
            </a:r>
            <a:r>
              <a:rPr lang="en-US" altLang="en-US" sz="1600" dirty="0">
                <a:latin typeface="微软雅黑" panose="020B0503020204020204" charset="-122"/>
                <a:ea typeface="微软雅黑" panose="020B0503020204020204" charset="-122"/>
                <a:sym typeface="+mn-ea"/>
              </a:rPr>
              <a:t>the number of deaths in traffic accidents.</a:t>
            </a:r>
          </a:p>
          <a:p>
            <a:pPr algn="l"/>
            <a:endParaRPr lang="en-US" altLang="en-US" sz="1600" dirty="0">
              <a:latin typeface="微软雅黑" panose="020B0503020204020204" charset="-122"/>
              <a:ea typeface="微软雅黑" panose="020B0503020204020204" charset="-122"/>
              <a:sym typeface="+mn-ea"/>
            </a:endParaRPr>
          </a:p>
          <a:p>
            <a:pPr algn="l"/>
            <a:endParaRPr lang="en-US" altLang="en-US" sz="1600" dirty="0">
              <a:latin typeface="微软雅黑" panose="020B0503020204020204" charset="-122"/>
              <a:ea typeface="微软雅黑" panose="020B0503020204020204" charset="-122"/>
              <a:sym typeface="+mn-ea"/>
            </a:endParaRPr>
          </a:p>
          <a:p>
            <a:pPr algn="l"/>
            <a:r>
              <a:rPr lang="en-US" altLang="en-US" sz="1600" dirty="0">
                <a:latin typeface="微软雅黑" panose="020B0503020204020204" charset="-122"/>
                <a:ea typeface="微软雅黑" panose="020B0503020204020204" charset="-122"/>
                <a:sym typeface="+mn-ea"/>
              </a:rPr>
              <a:t>Predict the likelihood of future traffic accidents.</a:t>
            </a:r>
          </a:p>
          <a:p>
            <a:pPr algn="l"/>
            <a:endParaRPr lang="en-US" altLang="en-US" sz="1600" dirty="0">
              <a:latin typeface="微软雅黑" panose="020B0503020204020204" charset="-122"/>
              <a:ea typeface="微软雅黑" panose="020B0503020204020204" charset="-122"/>
              <a:sym typeface="+mn-ea"/>
            </a:endParaRPr>
          </a:p>
          <a:p>
            <a:pPr algn="l"/>
            <a:endParaRPr lang="en-US" altLang="en-US" sz="1600" dirty="0">
              <a:latin typeface="微软雅黑" panose="020B0503020204020204" charset="-122"/>
              <a:ea typeface="微软雅黑" panose="020B0503020204020204" charset="-122"/>
              <a:sym typeface="+mn-ea"/>
            </a:endParaRPr>
          </a:p>
          <a:p>
            <a:pPr algn="l"/>
            <a:r>
              <a:rPr lang="en-US" altLang="en-US" sz="1600" dirty="0">
                <a:latin typeface="微软雅黑" panose="020B0503020204020204" charset="-122"/>
                <a:ea typeface="微软雅黑" panose="020B0503020204020204" charset="-122"/>
              </a:rPr>
              <a:t>Visualization data.</a:t>
            </a:r>
            <a:endParaRPr lang="zh-CN" altLang="en-US" sz="1600" dirty="0"/>
          </a:p>
          <a:p>
            <a:pPr algn="l"/>
            <a:endParaRPr lang="en-US" altLang="en-US" sz="1600" dirty="0">
              <a:latin typeface="微软雅黑" panose="020B0503020204020204" charset="-122"/>
              <a:ea typeface="微软雅黑" panose="020B0503020204020204" charset="-122"/>
            </a:endParaRPr>
          </a:p>
        </p:txBody>
      </p:sp>
      <p:pic>
        <p:nvPicPr>
          <p:cNvPr id="2" name="图片 1" descr="GetImage"/>
          <p:cNvPicPr>
            <a:picLocks noChangeAspect="1"/>
          </p:cNvPicPr>
          <p:nvPr/>
        </p:nvPicPr>
        <p:blipFill>
          <a:blip r:embed="rId3"/>
          <a:stretch>
            <a:fillRect/>
          </a:stretch>
        </p:blipFill>
        <p:spPr>
          <a:xfrm>
            <a:off x="4869657" y="1855946"/>
            <a:ext cx="3769519" cy="2231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5CEEBF4C-53C4-DB45-9464-7C173DB6FBAB}"/>
              </a:ext>
            </a:extLst>
          </p:cNvPr>
          <p:cNvPicPr>
            <a:picLocks noChangeAspect="1"/>
          </p:cNvPicPr>
          <p:nvPr/>
        </p:nvPicPr>
        <p:blipFill>
          <a:blip r:embed="rId4"/>
          <a:stretch>
            <a:fillRect/>
          </a:stretch>
        </p:blipFill>
        <p:spPr>
          <a:xfrm rot="663878">
            <a:off x="7113980" y="4673475"/>
            <a:ext cx="6280318" cy="4355383"/>
          </a:xfrm>
          <a:prstGeom prst="rect">
            <a:avLst/>
          </a:prstGeom>
        </p:spPr>
      </p:pic>
      <p:pic>
        <p:nvPicPr>
          <p:cNvPr id="9" name="图片 8">
            <a:extLst>
              <a:ext uri="{FF2B5EF4-FFF2-40B4-BE49-F238E27FC236}">
                <a16:creationId xmlns:a16="http://schemas.microsoft.com/office/drawing/2014/main" id="{9D33D8CE-393E-CE4B-9A0A-D0A827BCBD68}"/>
              </a:ext>
            </a:extLst>
          </p:cNvPr>
          <p:cNvPicPr>
            <a:picLocks noChangeAspect="1"/>
          </p:cNvPicPr>
          <p:nvPr/>
        </p:nvPicPr>
        <p:blipFill>
          <a:blip r:embed="rId5"/>
          <a:stretch>
            <a:fillRect/>
          </a:stretch>
        </p:blipFill>
        <p:spPr>
          <a:xfrm>
            <a:off x="846105" y="869094"/>
            <a:ext cx="314808" cy="327099"/>
          </a:xfrm>
          <a:prstGeom prst="rect">
            <a:avLst/>
          </a:prstGeom>
        </p:spPr>
      </p:pic>
    </p:spTree>
    <p:extLst>
      <p:ext uri="{BB962C8B-B14F-4D97-AF65-F5344CB8AC3E}">
        <p14:creationId xmlns:p14="http://schemas.microsoft.com/office/powerpoint/2010/main" val="9230209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DB1EC-9BF1-964F-B148-B0E3462E99E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214B83-E2DC-B844-8E66-CA9BA2FC1BB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1BF2437-9433-5149-B1A6-8EFA1A9421AC}"/>
              </a:ext>
            </a:extLst>
          </p:cNvPr>
          <p:cNvPicPr>
            <a:picLocks noChangeAspect="1"/>
          </p:cNvPicPr>
          <p:nvPr/>
        </p:nvPicPr>
        <p:blipFill>
          <a:blip r:embed="rId2"/>
          <a:stretch>
            <a:fillRect/>
          </a:stretch>
        </p:blipFill>
        <p:spPr>
          <a:xfrm>
            <a:off x="0" y="-534024"/>
            <a:ext cx="9144000" cy="6249024"/>
          </a:xfrm>
          <a:prstGeom prst="rect">
            <a:avLst/>
          </a:prstGeom>
        </p:spPr>
      </p:pic>
    </p:spTree>
    <p:extLst>
      <p:ext uri="{BB962C8B-B14F-4D97-AF65-F5344CB8AC3E}">
        <p14:creationId xmlns:p14="http://schemas.microsoft.com/office/powerpoint/2010/main" val="4056797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E6463C-CC6E-834B-B5FC-6480EAB9CCA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FFF0F8C-BCD8-8346-A0FA-EB56420C3615}"/>
              </a:ext>
            </a:extLst>
          </p:cNvPr>
          <p:cNvSpPr>
            <a:spLocks noGrp="1"/>
          </p:cNvSpPr>
          <p:nvPr>
            <p:ph idx="1"/>
          </p:nvPr>
        </p:nvSpPr>
        <p:spPr>
          <a:xfrm>
            <a:off x="628650" y="1654969"/>
            <a:ext cx="3943350" cy="3263504"/>
          </a:xfrm>
        </p:spPr>
        <p:txBody>
          <a:bodyPr/>
          <a:lstStyle/>
          <a:p>
            <a:r>
              <a:rPr lang="zh-CN" altLang="zh-CN" dirty="0"/>
              <a:t>Interaction:</a:t>
            </a:r>
          </a:p>
          <a:p>
            <a:r>
              <a:rPr lang="zh-CN" altLang="zh-CN" dirty="0"/>
              <a:t>  - Double-click on an area to zoom in to see the re-rendered heat map for that area.</a:t>
            </a:r>
          </a:p>
          <a:p>
            <a:endParaRPr kumimoji="1" lang="zh-CN" altLang="en-US" dirty="0"/>
          </a:p>
        </p:txBody>
      </p:sp>
      <p:pic>
        <p:nvPicPr>
          <p:cNvPr id="8194" name="Picture 2" descr="060... &#10;• 63 зато аха &#10;0009 &#10;Л оооое &#10;Geoq\. &#10;воод\ ">
            <a:extLst>
              <a:ext uri="{FF2B5EF4-FFF2-40B4-BE49-F238E27FC236}">
                <a16:creationId xmlns:a16="http://schemas.microsoft.com/office/drawing/2014/main" id="{D28CD628-2B8F-C547-8D45-1A586A6E3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924" y="285750"/>
            <a:ext cx="4626769"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64C10F3-5C6D-B54B-856D-049ED8D16746}"/>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8755A202-8E0D-3648-AA7F-D4D01BE7FCEB}"/>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3A89F557-4422-724D-B6D5-F862FC7A6CE9}"/>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7039C319-67AD-4D4B-8BEF-78E2A0B9AA07}"/>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9" name="图片 8">
            <a:extLst>
              <a:ext uri="{FF2B5EF4-FFF2-40B4-BE49-F238E27FC236}">
                <a16:creationId xmlns:a16="http://schemas.microsoft.com/office/drawing/2014/main" id="{81758698-C34B-EF45-93CB-03C7F06D07BA}"/>
              </a:ext>
            </a:extLst>
          </p:cNvPr>
          <p:cNvPicPr>
            <a:picLocks noChangeAspect="1"/>
          </p:cNvPicPr>
          <p:nvPr/>
        </p:nvPicPr>
        <p:blipFill>
          <a:blip r:embed="rId7"/>
          <a:stretch>
            <a:fillRect/>
          </a:stretch>
        </p:blipFill>
        <p:spPr>
          <a:xfrm rot="20331397" flipH="1">
            <a:off x="-240836" y="3435714"/>
            <a:ext cx="2928522" cy="2401593"/>
          </a:xfrm>
          <a:prstGeom prst="rect">
            <a:avLst/>
          </a:prstGeom>
        </p:spPr>
      </p:pic>
    </p:spTree>
    <p:extLst>
      <p:ext uri="{BB962C8B-B14F-4D97-AF65-F5344CB8AC3E}">
        <p14:creationId xmlns:p14="http://schemas.microsoft.com/office/powerpoint/2010/main" val="3091135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DEDF1-7E07-904F-A578-65379252F4A2}"/>
              </a:ext>
            </a:extLst>
          </p:cNvPr>
          <p:cNvSpPr>
            <a:spLocks noGrp="1"/>
          </p:cNvSpPr>
          <p:nvPr>
            <p:ph type="title"/>
          </p:nvPr>
        </p:nvSpPr>
        <p:spPr/>
        <p:txBody>
          <a:bodyPr>
            <a:normAutofit fontScale="90000"/>
          </a:bodyPr>
          <a:lstStyle/>
          <a:p>
            <a:r>
              <a:rPr kumimoji="1" lang="en-US" altLang="zh-CN" dirty="0"/>
              <a:t>③</a:t>
            </a:r>
            <a:r>
              <a:rPr kumimoji="1" lang="zh-CN" altLang="en-US" dirty="0"/>
              <a:t> </a:t>
            </a:r>
            <a:r>
              <a:rPr lang="zh-CN" altLang="zh-CN" dirty="0"/>
              <a:t>Calendar-type heat map of the number of deaths per day for the whole year of 2005-2016</a:t>
            </a:r>
            <a:br>
              <a:rPr lang="zh-CN" altLang="zh-CN" dirty="0"/>
            </a:br>
            <a:endParaRPr kumimoji="1" lang="zh-CN" altLang="en-US" dirty="0"/>
          </a:p>
        </p:txBody>
      </p:sp>
      <p:sp>
        <p:nvSpPr>
          <p:cNvPr id="3" name="内容占位符 2">
            <a:extLst>
              <a:ext uri="{FF2B5EF4-FFF2-40B4-BE49-F238E27FC236}">
                <a16:creationId xmlns:a16="http://schemas.microsoft.com/office/drawing/2014/main" id="{59A8913E-E0D0-334E-B770-03B4330CE87B}"/>
              </a:ext>
            </a:extLst>
          </p:cNvPr>
          <p:cNvSpPr>
            <a:spLocks noGrp="1"/>
          </p:cNvSpPr>
          <p:nvPr>
            <p:ph idx="1"/>
          </p:nvPr>
        </p:nvSpPr>
        <p:spPr>
          <a:xfrm>
            <a:off x="628650" y="1654969"/>
            <a:ext cx="3306128" cy="3263504"/>
          </a:xfrm>
        </p:spPr>
        <p:txBody>
          <a:bodyPr/>
          <a:lstStyle/>
          <a:p>
            <a:r>
              <a:rPr lang="zh-CN" altLang="zh-CN" dirty="0"/>
              <a:t>Introduction: In this picture, </a:t>
            </a:r>
            <a:r>
              <a:rPr lang="en-US" altLang="zh-CN" dirty="0"/>
              <a:t>I</a:t>
            </a:r>
            <a:r>
              <a:rPr lang="zh-CN" altLang="en-US" dirty="0"/>
              <a:t> </a:t>
            </a:r>
            <a:r>
              <a:rPr lang="en-US" altLang="zh-CN" dirty="0"/>
              <a:t>put</a:t>
            </a:r>
            <a:r>
              <a:rPr lang="zh-CN" altLang="en-US" dirty="0"/>
              <a:t> </a:t>
            </a:r>
            <a:r>
              <a:rPr lang="en-US" altLang="zh-CN" dirty="0"/>
              <a:t>all</a:t>
            </a:r>
            <a:r>
              <a:rPr lang="zh-CN" altLang="en-US" dirty="0"/>
              <a:t> </a:t>
            </a:r>
            <a:r>
              <a:rPr lang="en-US" altLang="zh-CN" dirty="0"/>
              <a:t>the</a:t>
            </a:r>
            <a:r>
              <a:rPr lang="zh-CN" altLang="en-US" dirty="0"/>
              <a:t> </a:t>
            </a:r>
            <a:r>
              <a:rPr lang="en-US" altLang="zh-CN" dirty="0"/>
              <a:t>years</a:t>
            </a:r>
            <a:r>
              <a:rPr lang="zh-CN" altLang="en-US" dirty="0"/>
              <a:t> </a:t>
            </a:r>
            <a:r>
              <a:rPr lang="en-US" altLang="zh-CN" dirty="0"/>
              <a:t>together.</a:t>
            </a:r>
            <a:r>
              <a:rPr lang="zh-CN" altLang="en-US" dirty="0"/>
              <a:t> </a:t>
            </a:r>
            <a:r>
              <a:rPr lang="en-US" altLang="zh-CN" dirty="0"/>
              <a:t>E</a:t>
            </a:r>
            <a:r>
              <a:rPr lang="zh-CN" altLang="zh-CN" dirty="0"/>
              <a:t>ach year hol</a:t>
            </a:r>
            <a:r>
              <a:rPr lang="en-US" altLang="zh-CN" dirty="0"/>
              <a:t>ds a large grid</a:t>
            </a:r>
            <a:r>
              <a:rPr lang="zh-CN" altLang="zh-CN" dirty="0"/>
              <a:t>, and is divided into weeks and months by the grid. The color depth of each grid indicates the number of deaths</a:t>
            </a:r>
            <a:r>
              <a:rPr lang="en-US" altLang="zh-CN" dirty="0"/>
              <a:t>, from y</a:t>
            </a:r>
            <a:r>
              <a:rPr lang="zh-CN" altLang="zh-CN" dirty="0"/>
              <a:t>ellow to red . At the top of the diagram is a </a:t>
            </a:r>
            <a:r>
              <a:rPr lang="en-US" altLang="zh-CN" dirty="0"/>
              <a:t>visual</a:t>
            </a:r>
            <a:r>
              <a:rPr lang="zh-CN" altLang="en-US" dirty="0"/>
              <a:t> </a:t>
            </a:r>
            <a:r>
              <a:rPr lang="zh-CN" altLang="zh-CN" dirty="0"/>
              <a:t>mapping control.</a:t>
            </a:r>
          </a:p>
          <a:p>
            <a:endParaRPr kumimoji="1" lang="zh-CN" altLang="en-US" dirty="0"/>
          </a:p>
        </p:txBody>
      </p:sp>
      <p:pic>
        <p:nvPicPr>
          <p:cNvPr id="4" name="Picture 2" descr="localhost:63342/DataMining/c, x + &#10;C O localhost:63342/DataMining/calendar-horizontal.html? &#10;_ijt=t5tglt9b4bh25j045i9a8m1kcc &#10;Death &#10;Mar &#10;Jan &#10;Jan &#10;Jan &#10;Jan &#10;Feb &#10;Feb &#10;Mar &#10;Mar &#10;Mar &#10;Apr &#10;May &#10;May &#10;May &#10;May &#10;Jun &#10;Jun &#10;Jun &#10;Jun &#10;Jul &#10;Jul &#10;Jul &#10;Jul &#10;Dea th &#10;600 &#10;Aug &#10;Aug &#10;Aug &#10;Aug &#10;Sep &#10;Sep &#10;Sep &#10;Sep &#10;Oct &#10;Oct &#10;Oct &#10;Oct &#10;Nov &#10;Nov &#10;Nov &#10;Nov &#10;Dec &#10;Dec ">
            <a:extLst>
              <a:ext uri="{FF2B5EF4-FFF2-40B4-BE49-F238E27FC236}">
                <a16:creationId xmlns:a16="http://schemas.microsoft.com/office/drawing/2014/main" id="{A79DC011-B083-AA47-A625-25CDDD604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778" y="1553064"/>
            <a:ext cx="5049671" cy="336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586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403E6-F1D0-E34D-A316-9A34C5813C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8FF7860-9BA7-814C-A900-5CDB10C0ABED}"/>
              </a:ext>
            </a:extLst>
          </p:cNvPr>
          <p:cNvSpPr>
            <a:spLocks noGrp="1"/>
          </p:cNvSpPr>
          <p:nvPr>
            <p:ph idx="1"/>
          </p:nvPr>
        </p:nvSpPr>
        <p:spPr/>
        <p:txBody>
          <a:bodyPr/>
          <a:lstStyle/>
          <a:p>
            <a:endParaRPr kumimoji="1" lang="zh-CN" altLang="en-US"/>
          </a:p>
        </p:txBody>
      </p:sp>
      <p:pic>
        <p:nvPicPr>
          <p:cNvPr id="4" name="Picture 2" descr="localhost:63342/DataMining/c, x + &#10;C O localhost:63342/DataMining/calendar-horizontal.html? &#10;_ijt=t5tglt9b4bh25j045i9a8m1kcc &#10;Death &#10;Mar &#10;Jan &#10;Jan &#10;Jan &#10;Jan &#10;Feb &#10;Feb &#10;Mar &#10;Mar &#10;Mar &#10;Apr &#10;May &#10;May &#10;May &#10;May &#10;Jun &#10;Jun &#10;Jun &#10;Jun &#10;Jul &#10;Jul &#10;Jul &#10;Jul &#10;Dea th &#10;600 &#10;Aug &#10;Aug &#10;Aug &#10;Aug &#10;Sep &#10;Sep &#10;Sep &#10;Sep &#10;Oct &#10;Oct &#10;Oct &#10;Oct &#10;Nov &#10;Nov &#10;Nov &#10;Nov &#10;Dec &#10;Dec ">
            <a:extLst>
              <a:ext uri="{FF2B5EF4-FFF2-40B4-BE49-F238E27FC236}">
                <a16:creationId xmlns:a16="http://schemas.microsoft.com/office/drawing/2014/main" id="{F3B17CAC-139F-8540-A643-90E30F841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12" y="-927458"/>
            <a:ext cx="10657286" cy="7247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179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D404B-41CA-BC4F-8865-9C8925F6DB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0E6072F-34B8-C141-B01A-DDDA0EAA39B8}"/>
              </a:ext>
            </a:extLst>
          </p:cNvPr>
          <p:cNvSpPr>
            <a:spLocks noGrp="1"/>
          </p:cNvSpPr>
          <p:nvPr>
            <p:ph idx="1"/>
          </p:nvPr>
        </p:nvSpPr>
        <p:spPr/>
        <p:txBody>
          <a:bodyPr/>
          <a:lstStyle/>
          <a:p>
            <a:endParaRPr kumimoji="1" lang="zh-CN" altLang="en-US"/>
          </a:p>
        </p:txBody>
      </p:sp>
      <p:pic>
        <p:nvPicPr>
          <p:cNvPr id="11266" name="Picture 2" descr="2016 &#10;2015 &#10;2014 &#10;2013 &#10;2012 &#10;2011 &#10;2010 &#10;2009 &#10;2008 &#10;2007 &#10;2006 &#10;2005 &#10;CD -n H H CD &#10;CD -n H H CD &#10;CD &#10;CD &#10;CD &#10;CD &#10;CD &#10;CD &#10;CD &#10;CD &#10;CD &#10;CD &#10;Jan &#10;Jan &#10;Jan &#10;Jan &#10;Jan &#10;Jan &#10;Jan &#10;Jan &#10;Jan &#10;Jan &#10;Jan &#10;Jan &#10;Feb &#10;Feb &#10;Feb &#10;Feb &#10;Feb &#10;Feb &#10;Feb &#10;Feb &#10;Feb &#10;Feb &#10;Feb &#10;Feb &#10;Mar &#10;Mar &#10;Mar &#10;Mar &#10;Mar &#10;Mar &#10;Mar &#10;Mar &#10;Mar &#10;Mar &#10;Mar &#10;Mar &#10;Apr &#10;Apr &#10;Apr &#10;Apr &#10;Apr &#10;Apr &#10;Apr &#10;Apr &#10;Apr &#10;Apr &#10;Apr &#10;Apr &#10;Death &#10;May &#10;May &#10;May &#10;May &#10;May &#10;May &#10;May &#10;May &#10;May &#10;May &#10;May &#10;May &#10;Jun &#10;Jun &#10;Jun &#10;Jun &#10;Jun &#10;Jun &#10;Jun &#10;Jun &#10;Jun &#10;Jun &#10;Jun &#10;Jun &#10;Jul &#10;Jul &#10;Jul &#10;Jul &#10;Jul &#10;Death &#10;Aug &#10;Aug &#10;Aug &#10;Aug &#10;600 &#10;Aug &#10;Aug &#10;Aug &#10;Aug &#10;Aug &#10;Aug &#10;Aug &#10;Aug &#10;Sep &#10;Sep &#10;Sep &#10;Sep &#10;Sep &#10;Sep &#10;Sep &#10;Sep &#10;Sep &#10;Sep &#10;Sep &#10;00t &#10;00t &#10;00t &#10;00t &#10;00t &#10;00t &#10;00t &#10;00t &#10;00t &#10;00t &#10;00t &#10;00t &#10;Nov &#10;Nov &#10;Nov &#10;Nov &#10;Nov &#10;Nov &#10;Nov &#10;Nov &#10;Nov &#10;Nov &#10;Nov &#10;Nov &#10;Dec &#10;Dec &#10;Dec &#10;Dec &#10;Dec &#10;Dec &#10;Dec &#10;Dec &#10;Dec &#10;Dec &#10;Dec &#10;Dec ">
            <a:extLst>
              <a:ext uri="{FF2B5EF4-FFF2-40B4-BE49-F238E27FC236}">
                <a16:creationId xmlns:a16="http://schemas.microsoft.com/office/drawing/2014/main" id="{7D5A037D-CEA7-AD4D-BB33-9FB18CCB1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3" y="285750"/>
            <a:ext cx="2771775" cy="5143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86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D404B-41CA-BC4F-8865-9C8925F6DB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0E6072F-34B8-C141-B01A-DDDA0EAA39B8}"/>
              </a:ext>
            </a:extLst>
          </p:cNvPr>
          <p:cNvSpPr>
            <a:spLocks noGrp="1"/>
          </p:cNvSpPr>
          <p:nvPr>
            <p:ph idx="1"/>
          </p:nvPr>
        </p:nvSpPr>
        <p:spPr/>
        <p:txBody>
          <a:bodyPr/>
          <a:lstStyle/>
          <a:p>
            <a:endParaRPr kumimoji="1" lang="zh-CN" altLang="en-US"/>
          </a:p>
        </p:txBody>
      </p:sp>
      <p:pic>
        <p:nvPicPr>
          <p:cNvPr id="11266" name="Picture 2" descr="2016 &#10;2015 &#10;2014 &#10;2013 &#10;2012 &#10;2011 &#10;2010 &#10;2009 &#10;2008 &#10;2007 &#10;2006 &#10;2005 &#10;CD -n H H CD &#10;CD -n H H CD &#10;CD &#10;CD &#10;CD &#10;CD &#10;CD &#10;CD &#10;CD &#10;CD &#10;CD &#10;CD &#10;Jan &#10;Jan &#10;Jan &#10;Jan &#10;Jan &#10;Jan &#10;Jan &#10;Jan &#10;Jan &#10;Jan &#10;Jan &#10;Jan &#10;Feb &#10;Feb &#10;Feb &#10;Feb &#10;Feb &#10;Feb &#10;Feb &#10;Feb &#10;Feb &#10;Feb &#10;Feb &#10;Feb &#10;Mar &#10;Mar &#10;Mar &#10;Mar &#10;Mar &#10;Mar &#10;Mar &#10;Mar &#10;Mar &#10;Mar &#10;Mar &#10;Mar &#10;Apr &#10;Apr &#10;Apr &#10;Apr &#10;Apr &#10;Apr &#10;Apr &#10;Apr &#10;Apr &#10;Apr &#10;Apr &#10;Apr &#10;Death &#10;May &#10;May &#10;May &#10;May &#10;May &#10;May &#10;May &#10;May &#10;May &#10;May &#10;May &#10;May &#10;Jun &#10;Jun &#10;Jun &#10;Jun &#10;Jun &#10;Jun &#10;Jun &#10;Jun &#10;Jun &#10;Jun &#10;Jun &#10;Jun &#10;Jul &#10;Jul &#10;Jul &#10;Jul &#10;Jul &#10;Death &#10;Aug &#10;Aug &#10;Aug &#10;Aug &#10;600 &#10;Aug &#10;Aug &#10;Aug &#10;Aug &#10;Aug &#10;Aug &#10;Aug &#10;Aug &#10;Sep &#10;Sep &#10;Sep &#10;Sep &#10;Sep &#10;Sep &#10;Sep &#10;Sep &#10;Sep &#10;Sep &#10;Sep &#10;00t &#10;00t &#10;00t &#10;00t &#10;00t &#10;00t &#10;00t &#10;00t &#10;00t &#10;00t &#10;00t &#10;00t &#10;Nov &#10;Nov &#10;Nov &#10;Nov &#10;Nov &#10;Nov &#10;Nov &#10;Nov &#10;Nov &#10;Nov &#10;Nov &#10;Nov &#10;Dec &#10;Dec &#10;Dec &#10;Dec &#10;Dec &#10;Dec &#10;Dec &#10;Dec &#10;Dec &#10;Dec &#10;Dec &#10;Dec ">
            <a:extLst>
              <a:ext uri="{FF2B5EF4-FFF2-40B4-BE49-F238E27FC236}">
                <a16:creationId xmlns:a16="http://schemas.microsoft.com/office/drawing/2014/main" id="{7D5A037D-CEA7-AD4D-BB33-9FB18CCB1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52" y="0"/>
            <a:ext cx="9152349" cy="16983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1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D404B-41CA-BC4F-8865-9C8925F6DB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0E6072F-34B8-C141-B01A-DDDA0EAA39B8}"/>
              </a:ext>
            </a:extLst>
          </p:cNvPr>
          <p:cNvSpPr>
            <a:spLocks noGrp="1"/>
          </p:cNvSpPr>
          <p:nvPr>
            <p:ph idx="1"/>
          </p:nvPr>
        </p:nvSpPr>
        <p:spPr/>
        <p:txBody>
          <a:bodyPr/>
          <a:lstStyle/>
          <a:p>
            <a:endParaRPr kumimoji="1" lang="zh-CN" altLang="en-US"/>
          </a:p>
        </p:txBody>
      </p:sp>
      <p:pic>
        <p:nvPicPr>
          <p:cNvPr id="11266" name="Picture 2" descr="2016 &#10;2015 &#10;2014 &#10;2013 &#10;2012 &#10;2011 &#10;2010 &#10;2009 &#10;2008 &#10;2007 &#10;2006 &#10;2005 &#10;CD -n H H CD &#10;CD -n H H CD &#10;CD &#10;CD &#10;CD &#10;CD &#10;CD &#10;CD &#10;CD &#10;CD &#10;CD &#10;CD &#10;Jan &#10;Jan &#10;Jan &#10;Jan &#10;Jan &#10;Jan &#10;Jan &#10;Jan &#10;Jan &#10;Jan &#10;Jan &#10;Jan &#10;Feb &#10;Feb &#10;Feb &#10;Feb &#10;Feb &#10;Feb &#10;Feb &#10;Feb &#10;Feb &#10;Feb &#10;Feb &#10;Feb &#10;Mar &#10;Mar &#10;Mar &#10;Mar &#10;Mar &#10;Mar &#10;Mar &#10;Mar &#10;Mar &#10;Mar &#10;Mar &#10;Mar &#10;Apr &#10;Apr &#10;Apr &#10;Apr &#10;Apr &#10;Apr &#10;Apr &#10;Apr &#10;Apr &#10;Apr &#10;Apr &#10;Apr &#10;Death &#10;May &#10;May &#10;May &#10;May &#10;May &#10;May &#10;May &#10;May &#10;May &#10;May &#10;May &#10;May &#10;Jun &#10;Jun &#10;Jun &#10;Jun &#10;Jun &#10;Jun &#10;Jun &#10;Jun &#10;Jun &#10;Jun &#10;Jun &#10;Jun &#10;Jul &#10;Jul &#10;Jul &#10;Jul &#10;Jul &#10;Death &#10;Aug &#10;Aug &#10;Aug &#10;Aug &#10;600 &#10;Aug &#10;Aug &#10;Aug &#10;Aug &#10;Aug &#10;Aug &#10;Aug &#10;Aug &#10;Sep &#10;Sep &#10;Sep &#10;Sep &#10;Sep &#10;Sep &#10;Sep &#10;Sep &#10;Sep &#10;Sep &#10;Sep &#10;00t &#10;00t &#10;00t &#10;00t &#10;00t &#10;00t &#10;00t &#10;00t &#10;00t &#10;00t &#10;00t &#10;00t &#10;Nov &#10;Nov &#10;Nov &#10;Nov &#10;Nov &#10;Nov &#10;Nov &#10;Nov &#10;Nov &#10;Nov &#10;Nov &#10;Nov &#10;Dec &#10;Dec &#10;Dec &#10;Dec &#10;Dec &#10;Dec &#10;Dec &#10;Dec &#10;Dec &#10;Dec &#10;Dec &#10;Dec ">
            <a:extLst>
              <a:ext uri="{FF2B5EF4-FFF2-40B4-BE49-F238E27FC236}">
                <a16:creationId xmlns:a16="http://schemas.microsoft.com/office/drawing/2014/main" id="{7D5A037D-CEA7-AD4D-BB33-9FB18CCB1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74680"/>
            <a:ext cx="9152349" cy="16983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337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5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4E66E-89D4-B54E-85C4-EA9A6B9800B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478C961-D7E3-4640-BD9E-A411E160BCE5}"/>
              </a:ext>
            </a:extLst>
          </p:cNvPr>
          <p:cNvSpPr>
            <a:spLocks noGrp="1"/>
          </p:cNvSpPr>
          <p:nvPr>
            <p:ph idx="1"/>
          </p:nvPr>
        </p:nvSpPr>
        <p:spPr>
          <a:xfrm>
            <a:off x="628650" y="777922"/>
            <a:ext cx="3806872" cy="4632807"/>
          </a:xfrm>
        </p:spPr>
        <p:txBody>
          <a:bodyPr>
            <a:normAutofit fontScale="92500" lnSpcReduction="20000"/>
          </a:bodyPr>
          <a:lstStyle/>
          <a:p>
            <a:r>
              <a:rPr lang="zh-CN" altLang="zh-CN" sz="2800" dirty="0"/>
              <a:t>Interaction:</a:t>
            </a:r>
          </a:p>
          <a:p>
            <a:r>
              <a:rPr lang="zh-CN" altLang="zh-CN" sz="2800" dirty="0"/>
              <a:t>  - When the mouse moves over the map control, the square of the value represented by the mouse position is highlighted.</a:t>
            </a:r>
          </a:p>
          <a:p>
            <a:r>
              <a:rPr lang="zh-CN" altLang="zh-CN" sz="2800" dirty="0"/>
              <a:t>  - The mouse can drag the left and right range of the mapping control. The default is all (0-600 people). After dragging, only the color blocks of the specified range will be displayed.</a:t>
            </a:r>
          </a:p>
          <a:p>
            <a:endParaRPr kumimoji="1" lang="zh-CN" altLang="en-US" sz="2800" dirty="0"/>
          </a:p>
        </p:txBody>
      </p:sp>
      <p:pic>
        <p:nvPicPr>
          <p:cNvPr id="12290" name="Picture 2" descr="Death &#10;Feb Gar &#10;Jan &#10;Jan &#10;124 &#10;May &#10;Feb Mar Apr May &#10;Death &#10;Jul &#10;Aug Sep Oct Nov Dec &#10;Jun &#10;Jun &#10;Jul Aug Sep &#10;Oct Nov Dec ">
            <a:extLst>
              <a:ext uri="{FF2B5EF4-FFF2-40B4-BE49-F238E27FC236}">
                <a16:creationId xmlns:a16="http://schemas.microsoft.com/office/drawing/2014/main" id="{6E0F08D5-6370-784F-90CB-A333427A1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792913"/>
            <a:ext cx="4150995" cy="2129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1BA8FF7-D50D-D84D-B37E-DBBAB3DADBB1}"/>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2F863FD3-83A9-D949-8253-7CA8AB9BDBFD}"/>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3EAEA25C-D654-AA40-9A80-3B61D3F8CA81}"/>
              </a:ext>
            </a:extLst>
          </p:cNvPr>
          <p:cNvPicPr>
            <a:picLocks noChangeAspect="1"/>
          </p:cNvPicPr>
          <p:nvPr/>
        </p:nvPicPr>
        <p:blipFill>
          <a:blip r:embed="rId5"/>
          <a:stretch>
            <a:fillRect/>
          </a:stretch>
        </p:blipFill>
        <p:spPr>
          <a:xfrm>
            <a:off x="7021805" y="4864664"/>
            <a:ext cx="3402380" cy="1587590"/>
          </a:xfrm>
          <a:prstGeom prst="rect">
            <a:avLst/>
          </a:prstGeom>
        </p:spPr>
      </p:pic>
      <p:pic>
        <p:nvPicPr>
          <p:cNvPr id="8" name="图片 7">
            <a:extLst>
              <a:ext uri="{FF2B5EF4-FFF2-40B4-BE49-F238E27FC236}">
                <a16:creationId xmlns:a16="http://schemas.microsoft.com/office/drawing/2014/main" id="{0BAB4B21-64AF-F64C-8541-767260BA9E0C}"/>
              </a:ext>
            </a:extLst>
          </p:cNvPr>
          <p:cNvPicPr>
            <a:picLocks noChangeAspect="1"/>
          </p:cNvPicPr>
          <p:nvPr/>
        </p:nvPicPr>
        <p:blipFill>
          <a:blip r:embed="rId6"/>
          <a:stretch>
            <a:fillRect/>
          </a:stretch>
        </p:blipFill>
        <p:spPr>
          <a:xfrm>
            <a:off x="7553928" y="-232824"/>
            <a:ext cx="3180144" cy="1641731"/>
          </a:xfrm>
          <a:prstGeom prst="rect">
            <a:avLst/>
          </a:prstGeom>
        </p:spPr>
      </p:pic>
      <p:pic>
        <p:nvPicPr>
          <p:cNvPr id="9" name="图片 8">
            <a:extLst>
              <a:ext uri="{FF2B5EF4-FFF2-40B4-BE49-F238E27FC236}">
                <a16:creationId xmlns:a16="http://schemas.microsoft.com/office/drawing/2014/main" id="{B0930848-BD8E-B14C-B0F2-22E8C9299D84}"/>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pic>
        <p:nvPicPr>
          <p:cNvPr id="10" name="Picture 2" descr="2016 &#10;2015 &#10;2014 &#10;2013 &#10;2012 &#10;2011 &#10;2010 &#10;2009 &#10;2008 &#10;2007 &#10;2006 &#10;2005 &#10;CD -n H H CD &#10;CD -n H H CD &#10;CD &#10;CD &#10;CD &#10;CD &#10;CD &#10;CD &#10;CD &#10;CD &#10;CD &#10;CD &#10;Jan &#10;Jan &#10;Jan &#10;Jan &#10;Jan &#10;Jan &#10;Jan &#10;Jan &#10;Jan &#10;Jan &#10;Jan &#10;Jan &#10;Feb &#10;Feb &#10;Feb &#10;Feb &#10;Feb &#10;Feb &#10;Feb &#10;Feb &#10;Feb &#10;Feb &#10;Feb &#10;Feb &#10;Mar &#10;Mar &#10;Mar &#10;Mar &#10;Mar &#10;Mar &#10;Mar &#10;Mar &#10;Mar &#10;Mar &#10;Mar &#10;Mar &#10;Apr &#10;Apr &#10;Apr &#10;Apr &#10;Apr &#10;Apr &#10;Apr &#10;Apr &#10;Apr &#10;Apr &#10;Apr &#10;Apr &#10;Death &#10;May &#10;May &#10;May &#10;May &#10;May &#10;May &#10;May &#10;May &#10;May &#10;May &#10;May &#10;May &#10;Jun &#10;Jun &#10;Jun &#10;Jun &#10;Jun &#10;Jun &#10;Jun &#10;Jun &#10;Jun &#10;Jun &#10;Jun &#10;Jun &#10;Jul &#10;Jul &#10;Jul &#10;Jul &#10;Jul &#10;Death &#10;Aug &#10;Aug &#10;Aug &#10;Aug &#10;600 &#10;Aug &#10;Aug &#10;Aug &#10;Aug &#10;Aug &#10;Aug &#10;Aug &#10;Aug &#10;Sep &#10;Sep &#10;Sep &#10;Sep &#10;Sep &#10;Sep &#10;Sep &#10;Sep &#10;Sep &#10;Sep &#10;Sep &#10;00t &#10;00t &#10;00t &#10;00t &#10;00t &#10;00t &#10;00t &#10;00t &#10;00t &#10;00t &#10;00t &#10;00t &#10;Nov &#10;Nov &#10;Nov &#10;Nov &#10;Nov &#10;Nov &#10;Nov &#10;Nov &#10;Nov &#10;Nov &#10;Nov &#10;Nov &#10;Dec &#10;Dec &#10;Dec &#10;Dec &#10;Dec &#10;Dec &#10;Dec &#10;Dec &#10;Dec &#10;Dec &#10;Dec &#10;Dec ">
            <a:extLst>
              <a:ext uri="{FF2B5EF4-FFF2-40B4-BE49-F238E27FC236}">
                <a16:creationId xmlns:a16="http://schemas.microsoft.com/office/drawing/2014/main" id="{ABCFE86E-1AA6-7547-998F-E8A29C2731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455393">
            <a:off x="-2902220" y="6927703"/>
            <a:ext cx="760314" cy="1410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678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AC66E-7AFF-404E-AF9C-B46C59D320A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37C20CC-7B5C-924C-A497-B30939C841EE}"/>
              </a:ext>
            </a:extLst>
          </p:cNvPr>
          <p:cNvSpPr>
            <a:spLocks noGrp="1"/>
          </p:cNvSpPr>
          <p:nvPr>
            <p:ph idx="1"/>
          </p:nvPr>
        </p:nvSpPr>
        <p:spPr>
          <a:xfrm>
            <a:off x="628650" y="596234"/>
            <a:ext cx="7983087" cy="812673"/>
          </a:xfrm>
        </p:spPr>
        <p:txBody>
          <a:bodyPr/>
          <a:lstStyle/>
          <a:p>
            <a:r>
              <a:rPr lang="zh-CN" altLang="zh-CN" dirty="0"/>
              <a:t>- After specifying the range, you can drag this range to change the selected value.</a:t>
            </a:r>
          </a:p>
          <a:p>
            <a:endParaRPr kumimoji="1" lang="zh-CN" altLang="en-US" b="1" dirty="0"/>
          </a:p>
        </p:txBody>
      </p:sp>
      <p:pic>
        <p:nvPicPr>
          <p:cNvPr id="13314" name="Picture 2" descr="2006 &#10;2005 &#10;H co &#10;co m H H co &#10;Jan Feb Mar Apr May &#10;Jan &#10;Feb Mar Åbræ 一 65 一 99 &#10;Death &#10;Jun &#10;Jul Aug Sep &#10;Jul &#10;Aug Sep Oct NOV Dec &#10;Death &#10;Oct Nov Dec ">
            <a:extLst>
              <a:ext uri="{FF2B5EF4-FFF2-40B4-BE49-F238E27FC236}">
                <a16:creationId xmlns:a16="http://schemas.microsoft.com/office/drawing/2014/main" id="{0A9589C5-DE36-2347-915C-8CE85E3C9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741" y="1846513"/>
            <a:ext cx="6080062" cy="31186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F0926C6-8FF5-F94A-A2B9-019B85F16541}"/>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1CC257FB-C212-A649-9AF3-4F49DB1A2A78}"/>
              </a:ext>
            </a:extLst>
          </p:cNvPr>
          <p:cNvPicPr>
            <a:picLocks noChangeAspect="1"/>
          </p:cNvPicPr>
          <p:nvPr/>
        </p:nvPicPr>
        <p:blipFill>
          <a:blip r:embed="rId4"/>
          <a:stretch>
            <a:fillRect/>
          </a:stretch>
        </p:blipFill>
        <p:spPr>
          <a:xfrm>
            <a:off x="8149823" y="2005369"/>
            <a:ext cx="2155911" cy="3405809"/>
          </a:xfrm>
          <a:prstGeom prst="rect">
            <a:avLst/>
          </a:prstGeom>
        </p:spPr>
      </p:pic>
      <p:pic>
        <p:nvPicPr>
          <p:cNvPr id="7" name="图片 6">
            <a:extLst>
              <a:ext uri="{FF2B5EF4-FFF2-40B4-BE49-F238E27FC236}">
                <a16:creationId xmlns:a16="http://schemas.microsoft.com/office/drawing/2014/main" id="{95597578-903A-C549-A1CD-4816ED83E980}"/>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6C634D69-347E-084D-8370-A1A7605EC812}"/>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9" name="图片 8">
            <a:extLst>
              <a:ext uri="{FF2B5EF4-FFF2-40B4-BE49-F238E27FC236}">
                <a16:creationId xmlns:a16="http://schemas.microsoft.com/office/drawing/2014/main" id="{4E5248C8-4C19-5A43-BBCC-C5786A43B4BF}"/>
              </a:ext>
            </a:extLst>
          </p:cNvPr>
          <p:cNvPicPr>
            <a:picLocks noChangeAspect="1"/>
          </p:cNvPicPr>
          <p:nvPr/>
        </p:nvPicPr>
        <p:blipFill>
          <a:blip r:embed="rId7"/>
          <a:stretch>
            <a:fillRect/>
          </a:stretch>
        </p:blipFill>
        <p:spPr>
          <a:xfrm rot="20331397" flipH="1">
            <a:off x="-861931" y="4249998"/>
            <a:ext cx="2928522" cy="2401593"/>
          </a:xfrm>
          <a:prstGeom prst="rect">
            <a:avLst/>
          </a:prstGeom>
        </p:spPr>
      </p:pic>
    </p:spTree>
    <p:extLst>
      <p:ext uri="{BB962C8B-B14F-4D97-AF65-F5344CB8AC3E}">
        <p14:creationId xmlns:p14="http://schemas.microsoft.com/office/powerpoint/2010/main" val="1588636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12B53-2113-D84C-B11C-F7CCB1FD158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BD99DD2-5343-494A-866F-897DAE487F1B}"/>
              </a:ext>
            </a:extLst>
          </p:cNvPr>
          <p:cNvSpPr>
            <a:spLocks noGrp="1"/>
          </p:cNvSpPr>
          <p:nvPr>
            <p:ph idx="1"/>
          </p:nvPr>
        </p:nvSpPr>
        <p:spPr>
          <a:xfrm>
            <a:off x="628650" y="1187355"/>
            <a:ext cx="3724986" cy="3731118"/>
          </a:xfrm>
        </p:spPr>
        <p:txBody>
          <a:bodyPr>
            <a:normAutofit/>
          </a:bodyPr>
          <a:lstStyle/>
          <a:p>
            <a:r>
              <a:rPr lang="zh-CN" altLang="zh-CN" dirty="0"/>
              <a:t>- When we move the mouse over a color block, the color block will be highlighted and the number of deaths represented by the color block will be displayed above</a:t>
            </a:r>
            <a:endParaRPr lang="en-US" altLang="zh-CN" dirty="0"/>
          </a:p>
          <a:p>
            <a:r>
              <a:rPr lang="zh-CN" altLang="zh-CN" dirty="0"/>
              <a:t>Summary: We can see that the number of traffic accidents in France and before 2009 was small, and it has increased significantly since 2010.</a:t>
            </a:r>
          </a:p>
          <a:p>
            <a:endParaRPr lang="zh-CN" altLang="zh-CN" dirty="0"/>
          </a:p>
          <a:p>
            <a:endParaRPr kumimoji="1" lang="zh-CN" altLang="en-US" dirty="0"/>
          </a:p>
        </p:txBody>
      </p:sp>
      <p:pic>
        <p:nvPicPr>
          <p:cNvPr id="14338" name="Picture 2" descr="Jan &#10;Feb &#10;65 &#10;Mar 65 Apr ">
            <a:extLst>
              <a:ext uri="{FF2B5EF4-FFF2-40B4-BE49-F238E27FC236}">
                <a16:creationId xmlns:a16="http://schemas.microsoft.com/office/drawing/2014/main" id="{1ABCDA7B-CFD0-534E-85A8-3994E7DC9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580" y="1685925"/>
            <a:ext cx="3171825" cy="2343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5295FBC-BE12-5545-ACF8-4E175EA740AA}"/>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D0BEA04D-A000-CC47-89F4-512A57991E5E}"/>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41942260-BF04-BB4A-A630-4A2E1CBDD64D}"/>
              </a:ext>
            </a:extLst>
          </p:cNvPr>
          <p:cNvPicPr>
            <a:picLocks noChangeAspect="1"/>
          </p:cNvPicPr>
          <p:nvPr/>
        </p:nvPicPr>
        <p:blipFill>
          <a:blip r:embed="rId5"/>
          <a:stretch>
            <a:fillRect/>
          </a:stretch>
        </p:blipFill>
        <p:spPr>
          <a:xfrm>
            <a:off x="6814160" y="4616934"/>
            <a:ext cx="3402380" cy="1587590"/>
          </a:xfrm>
          <a:prstGeom prst="rect">
            <a:avLst/>
          </a:prstGeom>
        </p:spPr>
      </p:pic>
      <p:pic>
        <p:nvPicPr>
          <p:cNvPr id="8" name="图片 7">
            <a:extLst>
              <a:ext uri="{FF2B5EF4-FFF2-40B4-BE49-F238E27FC236}">
                <a16:creationId xmlns:a16="http://schemas.microsoft.com/office/drawing/2014/main" id="{93F0072B-1F8A-AB45-9E88-0C9B9B1955F6}"/>
              </a:ext>
            </a:extLst>
          </p:cNvPr>
          <p:cNvPicPr>
            <a:picLocks noChangeAspect="1"/>
          </p:cNvPicPr>
          <p:nvPr/>
        </p:nvPicPr>
        <p:blipFill>
          <a:blip r:embed="rId6"/>
          <a:stretch>
            <a:fillRect/>
          </a:stretch>
        </p:blipFill>
        <p:spPr>
          <a:xfrm>
            <a:off x="7036396" y="-128231"/>
            <a:ext cx="3180144" cy="1641731"/>
          </a:xfrm>
          <a:prstGeom prst="rect">
            <a:avLst/>
          </a:prstGeom>
        </p:spPr>
      </p:pic>
      <p:pic>
        <p:nvPicPr>
          <p:cNvPr id="9" name="图片 8">
            <a:extLst>
              <a:ext uri="{FF2B5EF4-FFF2-40B4-BE49-F238E27FC236}">
                <a16:creationId xmlns:a16="http://schemas.microsoft.com/office/drawing/2014/main" id="{0648903E-63D6-3D4B-8339-BB24A065857E}"/>
              </a:ext>
            </a:extLst>
          </p:cNvPr>
          <p:cNvPicPr>
            <a:picLocks noChangeAspect="1"/>
          </p:cNvPicPr>
          <p:nvPr/>
        </p:nvPicPr>
        <p:blipFill>
          <a:blip r:embed="rId7"/>
          <a:stretch>
            <a:fillRect/>
          </a:stretch>
        </p:blipFill>
        <p:spPr>
          <a:xfrm rot="20331397" flipH="1">
            <a:off x="-482838" y="4434251"/>
            <a:ext cx="2928522" cy="2401593"/>
          </a:xfrm>
          <a:prstGeom prst="rect">
            <a:avLst/>
          </a:prstGeom>
        </p:spPr>
      </p:pic>
    </p:spTree>
    <p:extLst>
      <p:ext uri="{BB962C8B-B14F-4D97-AF65-F5344CB8AC3E}">
        <p14:creationId xmlns:p14="http://schemas.microsoft.com/office/powerpoint/2010/main" val="382413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56268" y="2319919"/>
            <a:ext cx="4632416" cy="646331"/>
          </a:xfrm>
          <a:prstGeom prst="rect">
            <a:avLst/>
          </a:prstGeom>
          <a:noFill/>
        </p:spPr>
        <p:txBody>
          <a:bodyPr wrap="square" rtlCol="0">
            <a:spAutoFit/>
          </a:bodyPr>
          <a:lstStyle/>
          <a:p>
            <a:pPr algn="ctr"/>
            <a:r>
              <a:rPr lang="en-US" sz="3600" b="1">
                <a:latin typeface="微软雅黑" panose="020B0503020204020204" charset="-122"/>
                <a:ea typeface="微软雅黑" panose="020B0503020204020204" charset="-122"/>
              </a:rPr>
              <a:t>Use Case Diagram</a:t>
            </a:r>
            <a:endParaRPr lang="en-US" sz="3600" b="1" dirty="0">
              <a:latin typeface="微软雅黑" panose="020B0503020204020204" charset="-122"/>
              <a:ea typeface="微软雅黑" panose="020B0503020204020204" charset="-122"/>
            </a:endParaRPr>
          </a:p>
        </p:txBody>
      </p:sp>
      <p:pic>
        <p:nvPicPr>
          <p:cNvPr id="10" name="图片 9">
            <a:extLst>
              <a:ext uri="{FF2B5EF4-FFF2-40B4-BE49-F238E27FC236}">
                <a16:creationId xmlns:a16="http://schemas.microsoft.com/office/drawing/2014/main" id="{799588D2-849C-EE48-8189-8A71CA56AAD4}"/>
              </a:ext>
            </a:extLst>
          </p:cNvPr>
          <p:cNvPicPr>
            <a:picLocks noChangeAspect="1"/>
          </p:cNvPicPr>
          <p:nvPr/>
        </p:nvPicPr>
        <p:blipFill>
          <a:blip r:embed="rId2"/>
          <a:stretch>
            <a:fillRect/>
          </a:stretch>
        </p:blipFill>
        <p:spPr>
          <a:xfrm rot="663878">
            <a:off x="3953388" y="2713441"/>
            <a:ext cx="6280318" cy="4355383"/>
          </a:xfrm>
          <a:prstGeom prst="rect">
            <a:avLst/>
          </a:prstGeom>
        </p:spPr>
      </p:pic>
    </p:spTree>
    <p:extLst>
      <p:ext uri="{BB962C8B-B14F-4D97-AF65-F5344CB8AC3E}">
        <p14:creationId xmlns:p14="http://schemas.microsoft.com/office/powerpoint/2010/main" val="2791652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6E9BF3-3F28-7B4B-8A2B-0A28FD75139B}"/>
              </a:ext>
            </a:extLst>
          </p:cNvPr>
          <p:cNvSpPr>
            <a:spLocks noGrp="1"/>
          </p:cNvSpPr>
          <p:nvPr>
            <p:ph type="title"/>
          </p:nvPr>
        </p:nvSpPr>
        <p:spPr>
          <a:xfrm>
            <a:off x="603250" y="558271"/>
            <a:ext cx="7886700" cy="1104636"/>
          </a:xfrm>
        </p:spPr>
        <p:txBody>
          <a:bodyPr>
            <a:normAutofit fontScale="90000"/>
          </a:bodyPr>
          <a:lstStyle/>
          <a:p>
            <a:r>
              <a:rPr kumimoji="1" lang="en-US" altLang="zh-CN" dirty="0"/>
              <a:t>④</a:t>
            </a:r>
            <a:r>
              <a:rPr kumimoji="1" lang="zh-CN" altLang="en-US" dirty="0"/>
              <a:t> </a:t>
            </a:r>
            <a:r>
              <a:rPr lang="zh-CN" altLang="zh-CN" dirty="0"/>
              <a:t> </a:t>
            </a:r>
            <a:r>
              <a:rPr lang="en-US" altLang="zh-CN" dirty="0"/>
              <a:t>Calendar-pie diagram with </a:t>
            </a:r>
            <a:r>
              <a:rPr lang="zh-CN" altLang="zh-CN" dirty="0"/>
              <a:t>Inquir</a:t>
            </a:r>
            <a:r>
              <a:rPr lang="en-US" altLang="zh-CN" dirty="0" err="1"/>
              <a:t>ing</a:t>
            </a:r>
            <a:r>
              <a:rPr lang="zh-CN" altLang="zh-CN" dirty="0"/>
              <a:t> about the number of traffic casualties per day of the month by month</a:t>
            </a:r>
            <a:br>
              <a:rPr lang="zh-CN" altLang="zh-CN" dirty="0"/>
            </a:br>
            <a:endParaRPr kumimoji="1" lang="zh-CN" altLang="en-US" dirty="0"/>
          </a:p>
        </p:txBody>
      </p:sp>
      <p:sp>
        <p:nvSpPr>
          <p:cNvPr id="3" name="内容占位符 2">
            <a:extLst>
              <a:ext uri="{FF2B5EF4-FFF2-40B4-BE49-F238E27FC236}">
                <a16:creationId xmlns:a16="http://schemas.microsoft.com/office/drawing/2014/main" id="{302F682D-54AA-E140-BDBE-23BE905FCDB2}"/>
              </a:ext>
            </a:extLst>
          </p:cNvPr>
          <p:cNvSpPr>
            <a:spLocks noGrp="1"/>
          </p:cNvSpPr>
          <p:nvPr>
            <p:ph idx="1"/>
          </p:nvPr>
        </p:nvSpPr>
        <p:spPr>
          <a:xfrm>
            <a:off x="628650" y="1654969"/>
            <a:ext cx="4043363" cy="3263504"/>
          </a:xfrm>
        </p:spPr>
        <p:txBody>
          <a:bodyPr>
            <a:normAutofit fontScale="92500" lnSpcReduction="20000"/>
          </a:bodyPr>
          <a:lstStyle/>
          <a:p>
            <a:r>
              <a:rPr lang="zh-CN" altLang="zh-CN" dirty="0"/>
              <a:t>Introduction and interaction:</a:t>
            </a:r>
          </a:p>
          <a:p>
            <a:r>
              <a:rPr lang="zh-CN" altLang="zh-CN" dirty="0"/>
              <a:t>  - The center of the graph shows the monthly calendar for the specified month. There is a pie chart in each day. There are four pie charts: death, hospitalization, minor injury</a:t>
            </a:r>
            <a:r>
              <a:rPr lang="en-US" altLang="zh-CN" dirty="0"/>
              <a:t>(light)</a:t>
            </a:r>
            <a:r>
              <a:rPr lang="zh-CN" altLang="zh-CN" dirty="0"/>
              <a:t>, no injury</a:t>
            </a:r>
            <a:r>
              <a:rPr lang="en-US" altLang="zh-CN" dirty="0"/>
              <a:t>(unscathed)</a:t>
            </a:r>
            <a:r>
              <a:rPr lang="zh-CN" altLang="zh-CN" dirty="0"/>
              <a:t>, expressed in four colors.</a:t>
            </a:r>
          </a:p>
          <a:p>
            <a:r>
              <a:rPr lang="zh-CN" altLang="zh-CN" dirty="0"/>
              <a:t>  - There is a category selector below, you can click to hide or display the type of pie chart that responds, freely combine categories or display only one category</a:t>
            </a:r>
          </a:p>
          <a:p>
            <a:endParaRPr kumimoji="1" lang="zh-CN" altLang="en-US" dirty="0"/>
          </a:p>
        </p:txBody>
      </p:sp>
      <p:pic>
        <p:nvPicPr>
          <p:cNvPr id="15362" name="Picture 2" descr="O localhost:63342/DataMining/C x localhost:63342/DataMining/c x + &#10;C O localhost:63342/DataMinin... V @ &#10;Mon. &#10;Tues. &#10;Wed. &#10;Thur. &#10;Fri. &#10;Sun. &#10;aaaaaaa &#10;aaaaaaa &#10;01010 &#10;2020202020020 &#10;203030 &#10;Death Hospital Light Unscathed &#10;2014#12h &#10;Query ">
            <a:extLst>
              <a:ext uri="{FF2B5EF4-FFF2-40B4-BE49-F238E27FC236}">
                <a16:creationId xmlns:a16="http://schemas.microsoft.com/office/drawing/2014/main" id="{7D3B1DEA-46A1-0F4D-8672-D187AFBAC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751" y="1176894"/>
            <a:ext cx="3616448" cy="402034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BF1B264-272B-2249-B397-070361BD5503}"/>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6DC21756-AF1F-FC48-A918-1CDECC190405}"/>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474A3F40-1FC1-634E-957E-C69F34DBC033}"/>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C0A36AD9-F5D6-5C47-A2C4-7824B32F0DE2}"/>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9" name="图片 8">
            <a:extLst>
              <a:ext uri="{FF2B5EF4-FFF2-40B4-BE49-F238E27FC236}">
                <a16:creationId xmlns:a16="http://schemas.microsoft.com/office/drawing/2014/main" id="{AE8755C0-E916-2642-8EF4-8BE8CB9A5347}"/>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3130490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6DDED-3DD5-E543-A8C8-0D8D4625214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DD6C388-230B-1B40-BA61-8D78164C75E7}"/>
              </a:ext>
            </a:extLst>
          </p:cNvPr>
          <p:cNvSpPr>
            <a:spLocks noGrp="1"/>
          </p:cNvSpPr>
          <p:nvPr>
            <p:ph idx="1"/>
          </p:nvPr>
        </p:nvSpPr>
        <p:spPr/>
        <p:txBody>
          <a:bodyPr/>
          <a:lstStyle/>
          <a:p>
            <a:endParaRPr kumimoji="1" lang="zh-CN" altLang="en-US"/>
          </a:p>
        </p:txBody>
      </p:sp>
      <p:pic>
        <p:nvPicPr>
          <p:cNvPr id="6" name="图片 5">
            <a:extLst>
              <a:ext uri="{FF2B5EF4-FFF2-40B4-BE49-F238E27FC236}">
                <a16:creationId xmlns:a16="http://schemas.microsoft.com/office/drawing/2014/main" id="{830DA468-1A88-3440-8607-27196AED8A29}"/>
              </a:ext>
            </a:extLst>
          </p:cNvPr>
          <p:cNvPicPr>
            <a:picLocks noChangeAspect="1"/>
          </p:cNvPicPr>
          <p:nvPr/>
        </p:nvPicPr>
        <p:blipFill>
          <a:blip r:embed="rId2"/>
          <a:stretch>
            <a:fillRect/>
          </a:stretch>
        </p:blipFill>
        <p:spPr>
          <a:xfrm>
            <a:off x="-231494" y="-361"/>
            <a:ext cx="10566363" cy="5715361"/>
          </a:xfrm>
          <a:prstGeom prst="rect">
            <a:avLst/>
          </a:prstGeom>
        </p:spPr>
      </p:pic>
    </p:spTree>
    <p:extLst>
      <p:ext uri="{BB962C8B-B14F-4D97-AF65-F5344CB8AC3E}">
        <p14:creationId xmlns:p14="http://schemas.microsoft.com/office/powerpoint/2010/main" val="935391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E80AD4-A4EA-1F48-B644-552D2B44198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A9F05D-4BC4-5F45-8D89-1CF424AF5D41}"/>
              </a:ext>
            </a:extLst>
          </p:cNvPr>
          <p:cNvSpPr>
            <a:spLocks noGrp="1"/>
          </p:cNvSpPr>
          <p:nvPr>
            <p:ph idx="1"/>
          </p:nvPr>
        </p:nvSpPr>
        <p:spPr>
          <a:xfrm>
            <a:off x="628650" y="285750"/>
            <a:ext cx="4189010" cy="4632723"/>
          </a:xfrm>
        </p:spPr>
        <p:txBody>
          <a:bodyPr>
            <a:normAutofit fontScale="85000" lnSpcReduction="20000"/>
          </a:bodyPr>
          <a:lstStyle/>
          <a:p>
            <a:r>
              <a:rPr lang="zh-CN" altLang="zh-CN" sz="2800" dirty="0"/>
              <a:t>Introduction and interaction:</a:t>
            </a:r>
          </a:p>
          <a:p>
            <a:r>
              <a:rPr lang="zh-CN" altLang="zh-CN" sz="2800" dirty="0"/>
              <a:t>  - The center of the graph shows the monthly calendar for the specified month. There is a pie chart in each day. There are four pie charts: death, hospitalization, minor injury</a:t>
            </a:r>
            <a:r>
              <a:rPr lang="en-US" altLang="zh-CN" sz="2800" dirty="0"/>
              <a:t>(light)</a:t>
            </a:r>
            <a:r>
              <a:rPr lang="zh-CN" altLang="zh-CN" sz="2800" dirty="0"/>
              <a:t>, no injury</a:t>
            </a:r>
            <a:r>
              <a:rPr lang="en-US" altLang="zh-CN" sz="2800" dirty="0"/>
              <a:t>(unscathed)</a:t>
            </a:r>
            <a:r>
              <a:rPr lang="zh-CN" altLang="zh-CN" sz="2800" dirty="0"/>
              <a:t>, expressed in four colors.</a:t>
            </a:r>
          </a:p>
          <a:p>
            <a:r>
              <a:rPr lang="zh-CN" altLang="zh-CN" sz="2800" dirty="0"/>
              <a:t>  - There is a category selector below, you can click to hide or display the type of pie chart that responds, freely combine categories or display only one category</a:t>
            </a:r>
          </a:p>
        </p:txBody>
      </p:sp>
      <p:pic>
        <p:nvPicPr>
          <p:cNvPr id="16386" name="Picture 2" descr="O localhost:63342/DataMining/C x localhost:63342/DataMining/c x + &#10;C O localhost:63342/DataMinin... V @ &#10;Mon. &#10;Tues. &#10;Wed. &#10;Thur. &#10;Fri. &#10;Sun. &#10;0 00 00 &#10;aaaaaaa &#10;00000020 &#10;29 29 &#10;203030 &#10;Light Unscathed &#10;2014#12h &#10;Query ">
            <a:extLst>
              <a:ext uri="{FF2B5EF4-FFF2-40B4-BE49-F238E27FC236}">
                <a16:creationId xmlns:a16="http://schemas.microsoft.com/office/drawing/2014/main" id="{ADA24772-3849-E24E-9D4B-983A8A62C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8916" y="285750"/>
            <a:ext cx="462676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197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24B98-8333-3F4D-9335-E19FF018D6FD}"/>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88574C2A-7F09-B148-A896-979C8EEF0334}"/>
              </a:ext>
            </a:extLst>
          </p:cNvPr>
          <p:cNvSpPr>
            <a:spLocks noGrp="1"/>
          </p:cNvSpPr>
          <p:nvPr>
            <p:ph idx="1"/>
          </p:nvPr>
        </p:nvSpPr>
        <p:spPr>
          <a:xfrm>
            <a:off x="628650" y="791570"/>
            <a:ext cx="2620328" cy="4126903"/>
          </a:xfrm>
        </p:spPr>
        <p:txBody>
          <a:bodyPr>
            <a:normAutofit/>
          </a:bodyPr>
          <a:lstStyle/>
          <a:p>
            <a:r>
              <a:rPr lang="zh-CN" altLang="zh-CN" dirty="0"/>
              <a:t>- When the mouse is placed on any arc, the type value of the arc is displayed.</a:t>
            </a:r>
            <a:endParaRPr lang="en-US" altLang="zh-CN" dirty="0"/>
          </a:p>
          <a:p>
            <a:r>
              <a:rPr lang="en" altLang="zh-CN" dirty="0"/>
              <a:t>- Click on the calendar control below to select the month you want to query, and click the Query button to find the corresponding data.</a:t>
            </a:r>
            <a:endParaRPr lang="zh-CN" altLang="zh-CN" dirty="0"/>
          </a:p>
          <a:p>
            <a:endParaRPr kumimoji="1" lang="zh-CN" altLang="en-US" dirty="0"/>
          </a:p>
        </p:txBody>
      </p:sp>
      <p:pic>
        <p:nvPicPr>
          <p:cNvPr id="17410" name="Picture 2" descr="Mon. &#10;Tues. &#10;Wed. &#10;01 &#10;Thur. &#10;02 &#10;58 &#10;92 &#10;O Unscathed: 61 &#10;Sat. &#10;03 &#10;31 &#10;70 &#10;10 &#10;11 &#10;Sun. &#10;91 &#10;00 0 0 0 ">
            <a:extLst>
              <a:ext uri="{FF2B5EF4-FFF2-40B4-BE49-F238E27FC236}">
                <a16:creationId xmlns:a16="http://schemas.microsoft.com/office/drawing/2014/main" id="{68DD09CA-7D88-5F43-AB96-526CBDD3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696" y="1124431"/>
            <a:ext cx="4106620" cy="1529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7412" name="Picture 4" descr="116 &#10;2016 年 12 月 , &#10;26 &#10;周 三 周 四 &#10;89 &#10;27 &#10;88 &#10;周 日 &#10;27 &#10;4 &#10;11 &#10;18 &#10;25 &#10;周 一 &#10;28 &#10;5 &#10;12 &#10;19 &#10;26 &#10;周 二 &#10;29 &#10;6 &#10;13 &#10;20 &#10;27 &#10;98 &#10;30 &#10;7 &#10;14 &#10;21 &#10;28 &#10;8 &#10;15 &#10;22 &#10;29 &#10;周 五 &#10;2 &#10;9 &#10;16 &#10;23 &#10;30 &#10;周 六 &#10;3 &#10;10 &#10;17 &#10;24 &#10;31 &#10;Query &#10;115 &#10;athed &#10;2016 年 12 月 ">
            <a:extLst>
              <a:ext uri="{FF2B5EF4-FFF2-40B4-BE49-F238E27FC236}">
                <a16:creationId xmlns:a16="http://schemas.microsoft.com/office/drawing/2014/main" id="{A8999919-24E3-C845-BD25-ADA7FC880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696" y="3056153"/>
            <a:ext cx="4106620" cy="1750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665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E9851-3C34-5546-9958-FFE715DE662D}"/>
              </a:ext>
            </a:extLst>
          </p:cNvPr>
          <p:cNvSpPr>
            <a:spLocks noGrp="1"/>
          </p:cNvSpPr>
          <p:nvPr>
            <p:ph type="title"/>
          </p:nvPr>
        </p:nvSpPr>
        <p:spPr/>
        <p:txBody>
          <a:bodyPr>
            <a:normAutofit fontScale="90000"/>
          </a:bodyPr>
          <a:lstStyle/>
          <a:p>
            <a:r>
              <a:rPr kumimoji="1" lang="en-US" altLang="zh-CN" dirty="0"/>
              <a:t>⑤</a:t>
            </a:r>
            <a:r>
              <a:rPr kumimoji="1" lang="zh-CN" altLang="en-US" dirty="0"/>
              <a:t> </a:t>
            </a:r>
            <a:r>
              <a:rPr lang="en-US" altLang="zh-CN" dirty="0"/>
              <a:t>The R</a:t>
            </a:r>
            <a:r>
              <a:rPr lang="zh-CN" altLang="zh-CN" dirty="0"/>
              <a:t>eal-time prediction </a:t>
            </a:r>
            <a:r>
              <a:rPr lang="en-US" altLang="zh-CN" dirty="0"/>
              <a:t> Map of </a:t>
            </a:r>
            <a:r>
              <a:rPr lang="zh-CN" altLang="zh-CN" dirty="0"/>
              <a:t>the</a:t>
            </a:r>
            <a:r>
              <a:rPr lang="en-US" altLang="zh-CN" dirty="0"/>
              <a:t> </a:t>
            </a:r>
            <a:r>
              <a:rPr lang="zh-CN" altLang="zh-CN" dirty="0"/>
              <a:t>probability</a:t>
            </a:r>
            <a:r>
              <a:rPr lang="en-US" altLang="zh-CN" dirty="0"/>
              <a:t> of </a:t>
            </a:r>
            <a:r>
              <a:rPr lang="zh-CN" altLang="zh-CN" dirty="0"/>
              <a:t>traffic accident</a:t>
            </a:r>
            <a:br>
              <a:rPr lang="zh-CN" altLang="zh-CN" dirty="0"/>
            </a:br>
            <a:endParaRPr kumimoji="1" lang="zh-CN" altLang="en-US" dirty="0"/>
          </a:p>
        </p:txBody>
      </p:sp>
      <p:sp>
        <p:nvSpPr>
          <p:cNvPr id="3" name="内容占位符 2">
            <a:extLst>
              <a:ext uri="{FF2B5EF4-FFF2-40B4-BE49-F238E27FC236}">
                <a16:creationId xmlns:a16="http://schemas.microsoft.com/office/drawing/2014/main" id="{E9F263A7-DDAD-9446-A654-C2696765F9A9}"/>
              </a:ext>
            </a:extLst>
          </p:cNvPr>
          <p:cNvSpPr>
            <a:spLocks noGrp="1"/>
          </p:cNvSpPr>
          <p:nvPr>
            <p:ph idx="1"/>
          </p:nvPr>
        </p:nvSpPr>
        <p:spPr>
          <a:xfrm>
            <a:off x="628650" y="1654969"/>
            <a:ext cx="3943350" cy="3755760"/>
          </a:xfrm>
        </p:spPr>
        <p:txBody>
          <a:bodyPr>
            <a:normAutofit lnSpcReduction="10000"/>
          </a:bodyPr>
          <a:lstStyle/>
          <a:p>
            <a:r>
              <a:rPr lang="en-US" altLang="zh-CN" sz="1800" dirty="0"/>
              <a:t>I</a:t>
            </a:r>
            <a:r>
              <a:rPr lang="zh-CN" altLang="zh-CN" sz="1800" dirty="0"/>
              <a:t>ntroduction and interaction:</a:t>
            </a:r>
          </a:p>
          <a:p>
            <a:r>
              <a:rPr lang="zh-CN" altLang="zh-CN" sz="1800" dirty="0"/>
              <a:t>After accessing the meteorological department and the real-time traffic status API, we can predict the real-time probability of traffic accidents in the relevant area.</a:t>
            </a:r>
          </a:p>
          <a:p>
            <a:r>
              <a:rPr lang="zh-CN" altLang="zh-CN" sz="1800" dirty="0"/>
              <a:t>In order to show that we specially selected some scenes to simulate the access to the real-time information API, the radius of the circle is related to the probability. The larger the probability, the larger the radius of the circle. After clicking on the circle, you can see the probability of a traffic accident it represents</a:t>
            </a:r>
            <a:r>
              <a:rPr lang="en-US" altLang="zh-CN" sz="1800" dirty="0"/>
              <a:t> above</a:t>
            </a:r>
            <a:r>
              <a:rPr lang="zh-CN" altLang="zh-CN" sz="1800" dirty="0"/>
              <a:t>.</a:t>
            </a:r>
          </a:p>
          <a:p>
            <a:endParaRPr kumimoji="1" lang="zh-CN" altLang="en-US" sz="1800" dirty="0"/>
          </a:p>
        </p:txBody>
      </p:sp>
      <p:pic>
        <p:nvPicPr>
          <p:cNvPr id="5" name="图片 4">
            <a:extLst>
              <a:ext uri="{FF2B5EF4-FFF2-40B4-BE49-F238E27FC236}">
                <a16:creationId xmlns:a16="http://schemas.microsoft.com/office/drawing/2014/main" id="{C5D13A65-CCD2-6F4C-9F04-C3C6ADCF0659}"/>
              </a:ext>
            </a:extLst>
          </p:cNvPr>
          <p:cNvPicPr>
            <a:picLocks noChangeAspect="1"/>
          </p:cNvPicPr>
          <p:nvPr/>
        </p:nvPicPr>
        <p:blipFill>
          <a:blip r:embed="rId2"/>
          <a:stretch>
            <a:fillRect/>
          </a:stretch>
        </p:blipFill>
        <p:spPr>
          <a:xfrm>
            <a:off x="4572000" y="1954186"/>
            <a:ext cx="4244453" cy="2526981"/>
          </a:xfrm>
          <a:prstGeom prst="rect">
            <a:avLst/>
          </a:prstGeom>
        </p:spPr>
      </p:pic>
    </p:spTree>
    <p:extLst>
      <p:ext uri="{BB962C8B-B14F-4D97-AF65-F5344CB8AC3E}">
        <p14:creationId xmlns:p14="http://schemas.microsoft.com/office/powerpoint/2010/main" val="2825975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11FF0-2A09-C847-A9BD-867CF6F48B4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4CD756-B2B1-944F-A393-8C4161EDF1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D7367AD-B185-5A48-B1D7-EC4875B1FF98}"/>
              </a:ext>
            </a:extLst>
          </p:cNvPr>
          <p:cNvPicPr>
            <a:picLocks noChangeAspect="1"/>
          </p:cNvPicPr>
          <p:nvPr/>
        </p:nvPicPr>
        <p:blipFill>
          <a:blip r:embed="rId2"/>
          <a:stretch>
            <a:fillRect/>
          </a:stretch>
        </p:blipFill>
        <p:spPr>
          <a:xfrm>
            <a:off x="0" y="0"/>
            <a:ext cx="9144000" cy="5715000"/>
          </a:xfrm>
          <a:prstGeom prst="rect">
            <a:avLst/>
          </a:prstGeom>
        </p:spPr>
      </p:pic>
    </p:spTree>
    <p:extLst>
      <p:ext uri="{BB962C8B-B14F-4D97-AF65-F5344CB8AC3E}">
        <p14:creationId xmlns:p14="http://schemas.microsoft.com/office/powerpoint/2010/main" val="4265149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43A1C-A83F-794C-A414-7CF694BDCC05}"/>
              </a:ext>
            </a:extLst>
          </p:cNvPr>
          <p:cNvSpPr>
            <a:spLocks noGrp="1"/>
          </p:cNvSpPr>
          <p:nvPr>
            <p:ph type="title"/>
          </p:nvPr>
        </p:nvSpPr>
        <p:spPr>
          <a:xfrm>
            <a:off x="628650" y="559594"/>
            <a:ext cx="8179594" cy="994172"/>
          </a:xfrm>
        </p:spPr>
        <p:txBody>
          <a:bodyPr>
            <a:normAutofit fontScale="90000"/>
          </a:bodyPr>
          <a:lstStyle/>
          <a:p>
            <a:r>
              <a:rPr kumimoji="1" lang="en-US" altLang="zh-CN"/>
              <a:t>⑥</a:t>
            </a:r>
            <a:r>
              <a:rPr kumimoji="1" lang="zh-CN" altLang="en-US"/>
              <a:t> </a:t>
            </a:r>
            <a:r>
              <a:rPr lang="zh-CN" altLang="zh-CN"/>
              <a:t>Number of people predictive results visualization with</a:t>
            </a:r>
            <a:r>
              <a:rPr lang="en-US" altLang="zh-CN"/>
              <a:t> </a:t>
            </a:r>
            <a:r>
              <a:rPr lang="zh-CN" altLang="zh-CN"/>
              <a:t>radar diagram</a:t>
            </a:r>
            <a:r>
              <a:rPr lang="en-US" altLang="zh-CN"/>
              <a:t> </a:t>
            </a:r>
            <a:r>
              <a:rPr lang="zh-CN" altLang="zh-CN"/>
              <a:t>and location map</a:t>
            </a:r>
            <a:br>
              <a:rPr lang="zh-CN" altLang="zh-CN"/>
            </a:br>
            <a:endParaRPr kumimoji="1" lang="zh-CN" altLang="en-US" dirty="0"/>
          </a:p>
        </p:txBody>
      </p:sp>
      <p:sp>
        <p:nvSpPr>
          <p:cNvPr id="3" name="内容占位符 2">
            <a:extLst>
              <a:ext uri="{FF2B5EF4-FFF2-40B4-BE49-F238E27FC236}">
                <a16:creationId xmlns:a16="http://schemas.microsoft.com/office/drawing/2014/main" id="{C64A3D96-D87C-D748-BB72-41BFA72F00A0}"/>
              </a:ext>
            </a:extLst>
          </p:cNvPr>
          <p:cNvSpPr>
            <a:spLocks noGrp="1"/>
          </p:cNvSpPr>
          <p:nvPr>
            <p:ph idx="1"/>
          </p:nvPr>
        </p:nvSpPr>
        <p:spPr>
          <a:xfrm>
            <a:off x="628651" y="1654969"/>
            <a:ext cx="4925988" cy="3681306"/>
          </a:xfrm>
        </p:spPr>
        <p:txBody>
          <a:bodyPr>
            <a:normAutofit/>
          </a:bodyPr>
          <a:lstStyle/>
          <a:p>
            <a:r>
              <a:rPr lang="en-US" altLang="zh-CN" sz="2800" dirty="0"/>
              <a:t>I</a:t>
            </a:r>
            <a:r>
              <a:rPr lang="zh-CN" altLang="zh-CN" sz="2800" dirty="0"/>
              <a:t>ntroduction: We display the predicted death, medical treatment, minor injury, and injury-free number of designated accident conditions through radar chart, and display the location corresponding to latitude and longitude.</a:t>
            </a:r>
          </a:p>
          <a:p>
            <a:endParaRPr kumimoji="1" lang="zh-CN" altLang="en-US" sz="2800" dirty="0"/>
          </a:p>
        </p:txBody>
      </p:sp>
      <p:pic>
        <p:nvPicPr>
          <p:cNvPr id="18434" name="Picture 2" descr="46 &#10;Route de Lederzeele Cd 46 ">
            <a:extLst>
              <a:ext uri="{FF2B5EF4-FFF2-40B4-BE49-F238E27FC236}">
                <a16:creationId xmlns:a16="http://schemas.microsoft.com/office/drawing/2014/main" id="{AD1D121F-8643-7240-9783-31800A155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719" y="1403128"/>
            <a:ext cx="2191320" cy="404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486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9F344-CE95-9042-988E-453398817DCA}"/>
              </a:ext>
            </a:extLst>
          </p:cNvPr>
          <p:cNvSpPr>
            <a:spLocks noGrp="1"/>
          </p:cNvSpPr>
          <p:nvPr>
            <p:ph type="title"/>
          </p:nvPr>
        </p:nvSpPr>
        <p:spPr/>
        <p:txBody>
          <a:bodyPr>
            <a:normAutofit fontScale="90000"/>
          </a:bodyPr>
          <a:lstStyle/>
          <a:p>
            <a:r>
              <a:rPr kumimoji="1" lang="en-US" altLang="zh-CN" dirty="0"/>
              <a:t>⑦</a:t>
            </a:r>
            <a:r>
              <a:rPr kumimoji="1" lang="zh-CN" altLang="en-US" dirty="0"/>
              <a:t> </a:t>
            </a:r>
            <a:r>
              <a:rPr lang="en-US" altLang="zh-CN" dirty="0"/>
              <a:t>Punch card with</a:t>
            </a:r>
            <a:r>
              <a:rPr lang="zh-CN" altLang="zh-CN" dirty="0"/>
              <a:t> </a:t>
            </a:r>
            <a:r>
              <a:rPr lang="en-US" altLang="zh-CN" dirty="0"/>
              <a:t>the data of </a:t>
            </a:r>
            <a:r>
              <a:rPr lang="zh-CN" altLang="zh-CN" dirty="0"/>
              <a:t>Week and 24 hours</a:t>
            </a:r>
            <a:r>
              <a:rPr lang="en-US" altLang="zh-CN" dirty="0"/>
              <a:t> from 2005 to 2016</a:t>
            </a:r>
            <a:br>
              <a:rPr lang="zh-CN" altLang="zh-CN" dirty="0"/>
            </a:br>
            <a:endParaRPr kumimoji="1" lang="zh-CN" altLang="en-US" dirty="0"/>
          </a:p>
        </p:txBody>
      </p:sp>
      <p:sp>
        <p:nvSpPr>
          <p:cNvPr id="3" name="内容占位符 2">
            <a:extLst>
              <a:ext uri="{FF2B5EF4-FFF2-40B4-BE49-F238E27FC236}">
                <a16:creationId xmlns:a16="http://schemas.microsoft.com/office/drawing/2014/main" id="{D887FE58-B947-1341-87A0-7AF4A0B81518}"/>
              </a:ext>
            </a:extLst>
          </p:cNvPr>
          <p:cNvSpPr>
            <a:spLocks noGrp="1"/>
          </p:cNvSpPr>
          <p:nvPr>
            <p:ph idx="1"/>
          </p:nvPr>
        </p:nvSpPr>
        <p:spPr>
          <a:xfrm>
            <a:off x="628650" y="1654969"/>
            <a:ext cx="3786188" cy="3263504"/>
          </a:xfrm>
        </p:spPr>
        <p:txBody>
          <a:bodyPr>
            <a:normAutofit fontScale="85000" lnSpcReduction="20000"/>
          </a:bodyPr>
          <a:lstStyle/>
          <a:p>
            <a:r>
              <a:rPr lang="zh-CN" altLang="zh-CN" dirty="0"/>
              <a:t>Introduction:</a:t>
            </a:r>
          </a:p>
          <a:p>
            <a:r>
              <a:rPr lang="zh-CN" altLang="zh-CN" dirty="0"/>
              <a:t>  - The abscissa is a 24-hour segment and the ordinate is a seven-week segment. The corresponding position of the horizontal and vertical coordinate intersection is one punched hole, and the radius of the hole is determined according to the number of people. The data for each well is the sum of the values represented by the week and time for the 2005-2016 data.</a:t>
            </a:r>
          </a:p>
          <a:p>
            <a:r>
              <a:rPr lang="zh-CN" altLang="zh-CN" dirty="0"/>
              <a:t>  - In the upper right corner is a sort selector that allows you to select the corresponding punch map.</a:t>
            </a:r>
          </a:p>
          <a:p>
            <a:endParaRPr kumimoji="1" lang="zh-CN" altLang="en-US" dirty="0"/>
          </a:p>
        </p:txBody>
      </p:sp>
      <p:pic>
        <p:nvPicPr>
          <p:cNvPr id="19458" name="Picture 2" descr="C) localhost:63342/DataMining/C X localhost:63342/DataMining/s X + &#10;Punch Card of Accidents &#10;Death &#10;Hospital Light Unscathed &#10;Sunday' &#10;Monda &#10;Tuesday &#10;Wednesday • &#10;Thursday &#10;Friday &#10;Saturday &#10;12a &#10;000 e e 0 eeOOOOO• &#10;000 &#10;00, &#10;0 0 0000000 &#10;0 0 0 0 0 00000 &#10;•oeoocOOo &#10;5a &#10;6a &#10;IOa &#10;12p &#10;Ip &#10;5p &#10;6p &#10;8p &#10;lop &#10;lip ">
            <a:extLst>
              <a:ext uri="{FF2B5EF4-FFF2-40B4-BE49-F238E27FC236}">
                <a16:creationId xmlns:a16="http://schemas.microsoft.com/office/drawing/2014/main" id="{B703C8F3-BD22-614C-A450-001D697DF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165" y="832842"/>
            <a:ext cx="4121039" cy="245387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C) localhost:63342/DataMining/C X localhost:63342/DataMining/s X + &#10;Punch Card of Accidents &#10;Death &#10;Light &#10;Unscathed &#10;Hospital &#10;Sunday &#10;Monday' &#10;Tuesday &#10;Wednesday • &#10;Thursday &#10;Friday • &#10;Saturday &#10;12a &#10;5a &#10;6a &#10;9 &#10;IOa &#10;o &#10;00, &#10;O &#10;12p &#10;o &#10;o &#10;Ip &#10;0 00 &#10;00000 &#10;e 00000 0 &#10;0 0000 &#10;0 0 0000 &#10;0 0000 &#10;0 000 &#10;5p &#10;6p &#10;8p &#10;lop &#10;lip ">
            <a:extLst>
              <a:ext uri="{FF2B5EF4-FFF2-40B4-BE49-F238E27FC236}">
                <a16:creationId xmlns:a16="http://schemas.microsoft.com/office/drawing/2014/main" id="{79EB1778-0900-EB46-90FE-D4E955B62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63" y="3096628"/>
            <a:ext cx="4121039" cy="245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9596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94C4BCC-4DFE-8645-A374-68BFB331C2BA}"/>
              </a:ext>
            </a:extLst>
          </p:cNvPr>
          <p:cNvPicPr>
            <a:picLocks noChangeAspect="1"/>
          </p:cNvPicPr>
          <p:nvPr/>
        </p:nvPicPr>
        <p:blipFill>
          <a:blip r:embed="rId2"/>
          <a:stretch>
            <a:fillRect/>
          </a:stretch>
        </p:blipFill>
        <p:spPr>
          <a:xfrm>
            <a:off x="0" y="4527468"/>
            <a:ext cx="9144000" cy="1187532"/>
          </a:xfrm>
          <a:prstGeom prst="rect">
            <a:avLst/>
          </a:prstGeom>
        </p:spPr>
      </p:pic>
      <p:pic>
        <p:nvPicPr>
          <p:cNvPr id="5" name="图片 4">
            <a:extLst>
              <a:ext uri="{FF2B5EF4-FFF2-40B4-BE49-F238E27FC236}">
                <a16:creationId xmlns:a16="http://schemas.microsoft.com/office/drawing/2014/main" id="{433ABA5A-7E03-634D-8A26-851700F1E319}"/>
              </a:ext>
            </a:extLst>
          </p:cNvPr>
          <p:cNvPicPr>
            <a:picLocks noChangeAspect="1"/>
          </p:cNvPicPr>
          <p:nvPr/>
        </p:nvPicPr>
        <p:blipFill>
          <a:blip r:embed="rId2"/>
          <a:stretch>
            <a:fillRect/>
          </a:stretch>
        </p:blipFill>
        <p:spPr>
          <a:xfrm>
            <a:off x="0" y="0"/>
            <a:ext cx="9144000" cy="1187532"/>
          </a:xfrm>
          <a:prstGeom prst="rect">
            <a:avLst/>
          </a:prstGeom>
        </p:spPr>
      </p:pic>
      <p:sp>
        <p:nvSpPr>
          <p:cNvPr id="2" name="标题 1">
            <a:extLst>
              <a:ext uri="{FF2B5EF4-FFF2-40B4-BE49-F238E27FC236}">
                <a16:creationId xmlns:a16="http://schemas.microsoft.com/office/drawing/2014/main" id="{92615EA3-B110-4749-8949-E2A4FF423A6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FECAE5D-B36A-B040-A97E-8FCE089F1BF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F6382B2-2579-6944-BAF5-78972F4DDE51}"/>
              </a:ext>
            </a:extLst>
          </p:cNvPr>
          <p:cNvPicPr>
            <a:picLocks noChangeAspect="1"/>
          </p:cNvPicPr>
          <p:nvPr/>
        </p:nvPicPr>
        <p:blipFill>
          <a:blip r:embed="rId3"/>
          <a:stretch>
            <a:fillRect/>
          </a:stretch>
        </p:blipFill>
        <p:spPr>
          <a:xfrm>
            <a:off x="0" y="521381"/>
            <a:ext cx="9144000" cy="4626088"/>
          </a:xfrm>
          <a:prstGeom prst="rect">
            <a:avLst/>
          </a:prstGeom>
        </p:spPr>
      </p:pic>
    </p:spTree>
    <p:extLst>
      <p:ext uri="{BB962C8B-B14F-4D97-AF65-F5344CB8AC3E}">
        <p14:creationId xmlns:p14="http://schemas.microsoft.com/office/powerpoint/2010/main" val="2177117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C03EF-C97E-994F-9D3D-1AA7AA09D49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657753-52B7-7040-8F49-B1724EC55F6F}"/>
              </a:ext>
            </a:extLst>
          </p:cNvPr>
          <p:cNvSpPr>
            <a:spLocks noGrp="1"/>
          </p:cNvSpPr>
          <p:nvPr>
            <p:ph idx="1"/>
          </p:nvPr>
        </p:nvSpPr>
        <p:spPr>
          <a:xfrm>
            <a:off x="628650" y="1654969"/>
            <a:ext cx="3943350" cy="3263504"/>
          </a:xfrm>
        </p:spPr>
        <p:txBody>
          <a:bodyPr>
            <a:normAutofit lnSpcReduction="10000"/>
          </a:bodyPr>
          <a:lstStyle/>
          <a:p>
            <a:r>
              <a:rPr lang="zh-CN" altLang="zh-CN" dirty="0"/>
              <a:t>- Place the mouse on the corresponding hole to view the specific value</a:t>
            </a:r>
            <a:endParaRPr lang="en-US" altLang="zh-CN" dirty="0"/>
          </a:p>
          <a:p>
            <a:r>
              <a:rPr lang="zh-CN" altLang="zh-CN" dirty="0"/>
              <a:t>summary:</a:t>
            </a:r>
          </a:p>
          <a:p>
            <a:r>
              <a:rPr lang="zh-CN" altLang="zh-CN" dirty="0"/>
              <a:t>  - Through the radius and intensity of the holes, we can clearly see the severity of the accident at each time period. For example, we can see that the accident occurred at 5-6 pm and Friday and Saturday.</a:t>
            </a:r>
          </a:p>
          <a:p>
            <a:endParaRPr lang="zh-CN" altLang="zh-CN" dirty="0"/>
          </a:p>
          <a:p>
            <a:endParaRPr kumimoji="1" lang="zh-CN" altLang="en-US" dirty="0"/>
          </a:p>
        </p:txBody>
      </p:sp>
      <p:pic>
        <p:nvPicPr>
          <p:cNvPr id="20482" name="Picture 2" descr="Friday • &#10;Saturday &#10;12a &#10;358 persons in 4a of Saturday &#10;6a &#10;IOa ">
            <a:extLst>
              <a:ext uri="{FF2B5EF4-FFF2-40B4-BE49-F238E27FC236}">
                <a16:creationId xmlns:a16="http://schemas.microsoft.com/office/drawing/2014/main" id="{9BC12018-A078-3749-A70B-DFF3705DE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5053" y="2729156"/>
            <a:ext cx="4081463" cy="11151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6559DC7B-DFC4-F049-AC67-184DABC1CF42}"/>
              </a:ext>
            </a:extLst>
          </p:cNvPr>
          <p:cNvPicPr>
            <a:picLocks noChangeAspect="1"/>
          </p:cNvPicPr>
          <p:nvPr/>
        </p:nvPicPr>
        <p:blipFill>
          <a:blip r:embed="rId3"/>
          <a:stretch>
            <a:fillRect/>
          </a:stretch>
        </p:blipFill>
        <p:spPr>
          <a:xfrm rot="663878">
            <a:off x="7510029" y="5370797"/>
            <a:ext cx="6280318" cy="4355383"/>
          </a:xfrm>
          <a:prstGeom prst="rect">
            <a:avLst/>
          </a:prstGeom>
        </p:spPr>
      </p:pic>
      <p:pic>
        <p:nvPicPr>
          <p:cNvPr id="6" name="图片 5">
            <a:extLst>
              <a:ext uri="{FF2B5EF4-FFF2-40B4-BE49-F238E27FC236}">
                <a16:creationId xmlns:a16="http://schemas.microsoft.com/office/drawing/2014/main" id="{01E855EF-808E-0A45-8B77-E07D58B2F46E}"/>
              </a:ext>
            </a:extLst>
          </p:cNvPr>
          <p:cNvPicPr>
            <a:picLocks noChangeAspect="1"/>
          </p:cNvPicPr>
          <p:nvPr/>
        </p:nvPicPr>
        <p:blipFill>
          <a:blip r:embed="rId4"/>
          <a:stretch>
            <a:fillRect/>
          </a:stretch>
        </p:blipFill>
        <p:spPr>
          <a:xfrm>
            <a:off x="-1080819" y="-691754"/>
            <a:ext cx="2907733" cy="1745988"/>
          </a:xfrm>
          <a:prstGeom prst="rect">
            <a:avLst/>
          </a:prstGeom>
        </p:spPr>
      </p:pic>
      <p:pic>
        <p:nvPicPr>
          <p:cNvPr id="7" name="图片 6">
            <a:extLst>
              <a:ext uri="{FF2B5EF4-FFF2-40B4-BE49-F238E27FC236}">
                <a16:creationId xmlns:a16="http://schemas.microsoft.com/office/drawing/2014/main" id="{2CFB2AA4-5DB2-4346-BAE7-ACE5D4FE603F}"/>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8" name="图片 7">
            <a:extLst>
              <a:ext uri="{FF2B5EF4-FFF2-40B4-BE49-F238E27FC236}">
                <a16:creationId xmlns:a16="http://schemas.microsoft.com/office/drawing/2014/main" id="{2B7047B6-82E7-8F4D-8C68-83ECA2A83C18}"/>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9" name="图片 8">
            <a:extLst>
              <a:ext uri="{FF2B5EF4-FFF2-40B4-BE49-F238E27FC236}">
                <a16:creationId xmlns:a16="http://schemas.microsoft.com/office/drawing/2014/main" id="{A3C84C18-D59C-5C49-BBF7-CA828D5634A1}"/>
              </a:ext>
            </a:extLst>
          </p:cNvPr>
          <p:cNvPicPr>
            <a:picLocks noChangeAspect="1"/>
          </p:cNvPicPr>
          <p:nvPr/>
        </p:nvPicPr>
        <p:blipFill>
          <a:blip r:embed="rId7"/>
          <a:stretch>
            <a:fillRect/>
          </a:stretch>
        </p:blipFill>
        <p:spPr>
          <a:xfrm>
            <a:off x="6822119" y="711073"/>
            <a:ext cx="3180144" cy="1641731"/>
          </a:xfrm>
          <a:prstGeom prst="rect">
            <a:avLst/>
          </a:prstGeom>
        </p:spPr>
      </p:pic>
      <p:pic>
        <p:nvPicPr>
          <p:cNvPr id="10" name="图片 9">
            <a:extLst>
              <a:ext uri="{FF2B5EF4-FFF2-40B4-BE49-F238E27FC236}">
                <a16:creationId xmlns:a16="http://schemas.microsoft.com/office/drawing/2014/main" id="{38130016-6133-7644-B7DC-EDF11ED84FA1}"/>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3955283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GetImage"/>
          <p:cNvPicPr>
            <a:picLocks noChangeAspect="1"/>
          </p:cNvPicPr>
          <p:nvPr/>
        </p:nvPicPr>
        <p:blipFill>
          <a:blip r:embed="rId2"/>
          <a:stretch>
            <a:fillRect/>
          </a:stretch>
        </p:blipFill>
        <p:spPr>
          <a:xfrm>
            <a:off x="982936" y="385287"/>
            <a:ext cx="7074218" cy="49449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a:extLst>
              <a:ext uri="{FF2B5EF4-FFF2-40B4-BE49-F238E27FC236}">
                <a16:creationId xmlns:a16="http://schemas.microsoft.com/office/drawing/2014/main" id="{179D6B1A-4CAC-2E4C-A802-B4F52355A56A}"/>
              </a:ext>
            </a:extLst>
          </p:cNvPr>
          <p:cNvPicPr>
            <a:picLocks noChangeAspect="1"/>
          </p:cNvPicPr>
          <p:nvPr/>
        </p:nvPicPr>
        <p:blipFill>
          <a:blip r:embed="rId3"/>
          <a:stretch>
            <a:fillRect/>
          </a:stretch>
        </p:blipFill>
        <p:spPr>
          <a:xfrm rot="663878">
            <a:off x="10204877" y="2876001"/>
            <a:ext cx="6280318" cy="4355383"/>
          </a:xfrm>
          <a:prstGeom prst="rect">
            <a:avLst/>
          </a:prstGeom>
        </p:spPr>
      </p:pic>
    </p:spTree>
    <p:extLst>
      <p:ext uri="{BB962C8B-B14F-4D97-AF65-F5344CB8AC3E}">
        <p14:creationId xmlns:p14="http://schemas.microsoft.com/office/powerpoint/2010/main" val="3347535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2197" y="2216944"/>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Architecture</a:t>
            </a:r>
          </a:p>
        </p:txBody>
      </p:sp>
      <p:pic>
        <p:nvPicPr>
          <p:cNvPr id="4" name="图片 3">
            <a:extLst>
              <a:ext uri="{FF2B5EF4-FFF2-40B4-BE49-F238E27FC236}">
                <a16:creationId xmlns:a16="http://schemas.microsoft.com/office/drawing/2014/main" id="{D4D3B4E6-C7C4-2944-9051-E6D854441BBC}"/>
              </a:ext>
            </a:extLst>
          </p:cNvPr>
          <p:cNvPicPr>
            <a:picLocks noChangeAspect="1"/>
          </p:cNvPicPr>
          <p:nvPr/>
        </p:nvPicPr>
        <p:blipFill>
          <a:blip r:embed="rId2"/>
          <a:stretch>
            <a:fillRect/>
          </a:stretch>
        </p:blipFill>
        <p:spPr>
          <a:xfrm rot="663878">
            <a:off x="3672122" y="1824435"/>
            <a:ext cx="6280318" cy="4355383"/>
          </a:xfrm>
          <a:prstGeom prst="rect">
            <a:avLst/>
          </a:prstGeom>
        </p:spPr>
      </p:pic>
    </p:spTree>
    <p:extLst>
      <p:ext uri="{BB962C8B-B14F-4D97-AF65-F5344CB8AC3E}">
        <p14:creationId xmlns:p14="http://schemas.microsoft.com/office/powerpoint/2010/main" val="2638510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F4C56-0FFB-9741-BCBE-850555DA5CBB}"/>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7F9E4371-EDB6-A54E-87E4-05FDA16CC68C}"/>
              </a:ext>
            </a:extLst>
          </p:cNvPr>
          <p:cNvPicPr>
            <a:picLocks noGrp="1" noChangeAspect="1"/>
          </p:cNvPicPr>
          <p:nvPr>
            <p:ph idx="1"/>
          </p:nvPr>
        </p:nvPicPr>
        <p:blipFill>
          <a:blip r:embed="rId2"/>
          <a:stretch>
            <a:fillRect/>
          </a:stretch>
        </p:blipFill>
        <p:spPr>
          <a:xfrm>
            <a:off x="628650" y="435504"/>
            <a:ext cx="7753871" cy="4843992"/>
          </a:xfrm>
        </p:spPr>
      </p:pic>
    </p:spTree>
    <p:extLst>
      <p:ext uri="{BB962C8B-B14F-4D97-AF65-F5344CB8AC3E}">
        <p14:creationId xmlns:p14="http://schemas.microsoft.com/office/powerpoint/2010/main" val="3795760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Technology Selection</a:t>
            </a:r>
          </a:p>
        </p:txBody>
      </p:sp>
      <p:pic>
        <p:nvPicPr>
          <p:cNvPr id="46" name="图片 46" descr="python-logo@2x"/>
          <p:cNvPicPr>
            <a:picLocks noChangeAspect="1"/>
          </p:cNvPicPr>
          <p:nvPr/>
        </p:nvPicPr>
        <p:blipFill>
          <a:blip r:embed="rId2"/>
          <a:stretch>
            <a:fillRect/>
          </a:stretch>
        </p:blipFill>
        <p:spPr>
          <a:xfrm>
            <a:off x="5079682" y="2123123"/>
            <a:ext cx="3955733" cy="1118235"/>
          </a:xfrm>
          <a:prstGeom prst="rect">
            <a:avLst/>
          </a:prstGeom>
        </p:spPr>
      </p:pic>
      <p:sp>
        <p:nvSpPr>
          <p:cNvPr id="6" name="文本框 5"/>
          <p:cNvSpPr txBox="1"/>
          <p:nvPr/>
        </p:nvSpPr>
        <p:spPr>
          <a:xfrm>
            <a:off x="720567" y="2123123"/>
            <a:ext cx="3311366" cy="147732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Python 3.5.2</a:t>
            </a:r>
          </a:p>
          <a:p>
            <a:pPr algn="l"/>
            <a:endParaRPr lang="en-US" altLang="zh-CN"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r>
              <a:rPr lang="en-US" altLang="zh-CN" sz="1500" dirty="0">
                <a:latin typeface="微软雅黑" panose="020B0503020204020204" charset="-122"/>
                <a:ea typeface="微软雅黑" panose="020B0503020204020204" charset="-122"/>
              </a:rPr>
              <a:t>Used to load our machine learning model and do some logic. </a:t>
            </a:r>
          </a:p>
        </p:txBody>
      </p:sp>
      <p:pic>
        <p:nvPicPr>
          <p:cNvPr id="7" name="图片 6">
            <a:extLst>
              <a:ext uri="{FF2B5EF4-FFF2-40B4-BE49-F238E27FC236}">
                <a16:creationId xmlns:a16="http://schemas.microsoft.com/office/drawing/2014/main" id="{66983D67-AFF1-BA4A-A7EE-75884AAB81D8}"/>
              </a:ext>
            </a:extLst>
          </p:cNvPr>
          <p:cNvPicPr>
            <a:picLocks noChangeAspect="1"/>
          </p:cNvPicPr>
          <p:nvPr/>
        </p:nvPicPr>
        <p:blipFill>
          <a:blip r:embed="rId3"/>
          <a:stretch>
            <a:fillRect/>
          </a:stretch>
        </p:blipFill>
        <p:spPr>
          <a:xfrm>
            <a:off x="-1010686" y="-1003991"/>
            <a:ext cx="2907733" cy="1745988"/>
          </a:xfrm>
          <a:prstGeom prst="rect">
            <a:avLst/>
          </a:prstGeom>
        </p:spPr>
      </p:pic>
      <p:pic>
        <p:nvPicPr>
          <p:cNvPr id="8" name="图片 7">
            <a:extLst>
              <a:ext uri="{FF2B5EF4-FFF2-40B4-BE49-F238E27FC236}">
                <a16:creationId xmlns:a16="http://schemas.microsoft.com/office/drawing/2014/main" id="{BD0FB78F-BE9C-E24C-B98D-9907B78F0F49}"/>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E840B8FA-5DA8-354E-A332-D1E10DFF5879}"/>
              </a:ext>
            </a:extLst>
          </p:cNvPr>
          <p:cNvPicPr>
            <a:picLocks noChangeAspect="1"/>
          </p:cNvPicPr>
          <p:nvPr/>
        </p:nvPicPr>
        <p:blipFill>
          <a:blip r:embed="rId5"/>
          <a:stretch>
            <a:fillRect/>
          </a:stretch>
        </p:blipFill>
        <p:spPr>
          <a:xfrm>
            <a:off x="6104198" y="4257994"/>
            <a:ext cx="3402380" cy="1587590"/>
          </a:xfrm>
          <a:prstGeom prst="rect">
            <a:avLst/>
          </a:prstGeom>
        </p:spPr>
      </p:pic>
      <p:pic>
        <p:nvPicPr>
          <p:cNvPr id="10" name="图片 9">
            <a:extLst>
              <a:ext uri="{FF2B5EF4-FFF2-40B4-BE49-F238E27FC236}">
                <a16:creationId xmlns:a16="http://schemas.microsoft.com/office/drawing/2014/main" id="{8315AD24-AC13-5645-A19E-2925AD6CE259}"/>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92EEB55E-BD08-9947-9DD7-DA928BFDF575}"/>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465213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Technology Selection</a:t>
            </a:r>
          </a:p>
        </p:txBody>
      </p:sp>
      <p:sp>
        <p:nvSpPr>
          <p:cNvPr id="6" name="文本框 5"/>
          <p:cNvSpPr txBox="1"/>
          <p:nvPr/>
        </p:nvSpPr>
        <p:spPr>
          <a:xfrm>
            <a:off x="720567" y="2123123"/>
            <a:ext cx="3311366" cy="1246495"/>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sym typeface="+mn-ea"/>
              </a:rPr>
              <a:t>Flask 1.0.2</a:t>
            </a:r>
            <a:endParaRPr lang="en-US" altLang="en-US"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r>
              <a:rPr lang="en-US" altLang="zh-CN" sz="1500" dirty="0">
                <a:latin typeface="微软雅黑" panose="020B0503020204020204" charset="-122"/>
                <a:ea typeface="微软雅黑" panose="020B0503020204020204" charset="-122"/>
                <a:sym typeface="+mn-ea"/>
              </a:rPr>
              <a:t>Used to deploy our back end onto internet. </a:t>
            </a:r>
            <a:endParaRPr lang="en-US" altLang="zh-CN" sz="1500" dirty="0">
              <a:latin typeface="微软雅黑" panose="020B0503020204020204" charset="-122"/>
              <a:ea typeface="微软雅黑" panose="020B0503020204020204" charset="-122"/>
            </a:endParaRPr>
          </a:p>
        </p:txBody>
      </p:sp>
      <p:pic>
        <p:nvPicPr>
          <p:cNvPr id="3" name="图片 2" descr="flask"/>
          <p:cNvPicPr>
            <a:picLocks noChangeAspect="1"/>
          </p:cNvPicPr>
          <p:nvPr/>
        </p:nvPicPr>
        <p:blipFill>
          <a:blip r:embed="rId2"/>
          <a:stretch>
            <a:fillRect/>
          </a:stretch>
        </p:blipFill>
        <p:spPr>
          <a:xfrm>
            <a:off x="5281613" y="2216944"/>
            <a:ext cx="3153251" cy="1233964"/>
          </a:xfrm>
          <a:prstGeom prst="rect">
            <a:avLst/>
          </a:prstGeom>
        </p:spPr>
      </p:pic>
      <p:pic>
        <p:nvPicPr>
          <p:cNvPr id="7" name="图片 6">
            <a:extLst>
              <a:ext uri="{FF2B5EF4-FFF2-40B4-BE49-F238E27FC236}">
                <a16:creationId xmlns:a16="http://schemas.microsoft.com/office/drawing/2014/main" id="{4540DD87-662C-F647-9C72-FAA517CA7BD5}"/>
              </a:ext>
            </a:extLst>
          </p:cNvPr>
          <p:cNvPicPr>
            <a:picLocks noChangeAspect="1"/>
          </p:cNvPicPr>
          <p:nvPr/>
        </p:nvPicPr>
        <p:blipFill>
          <a:blip r:embed="rId3"/>
          <a:stretch>
            <a:fillRect/>
          </a:stretch>
        </p:blipFill>
        <p:spPr>
          <a:xfrm>
            <a:off x="-1036086" y="-726992"/>
            <a:ext cx="2907733" cy="1745988"/>
          </a:xfrm>
          <a:prstGeom prst="rect">
            <a:avLst/>
          </a:prstGeom>
        </p:spPr>
      </p:pic>
      <p:pic>
        <p:nvPicPr>
          <p:cNvPr id="8" name="图片 7">
            <a:extLst>
              <a:ext uri="{FF2B5EF4-FFF2-40B4-BE49-F238E27FC236}">
                <a16:creationId xmlns:a16="http://schemas.microsoft.com/office/drawing/2014/main" id="{489ACE81-5C8F-5847-8A9A-8FF34FD8C28C}"/>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A4C55427-5D19-744F-948B-53F047307395}"/>
              </a:ext>
            </a:extLst>
          </p:cNvPr>
          <p:cNvPicPr>
            <a:picLocks noChangeAspect="1"/>
          </p:cNvPicPr>
          <p:nvPr/>
        </p:nvPicPr>
        <p:blipFill>
          <a:blip r:embed="rId5"/>
          <a:stretch>
            <a:fillRect/>
          </a:stretch>
        </p:blipFill>
        <p:spPr>
          <a:xfrm>
            <a:off x="6129598" y="4127410"/>
            <a:ext cx="3402380" cy="1587590"/>
          </a:xfrm>
          <a:prstGeom prst="rect">
            <a:avLst/>
          </a:prstGeom>
        </p:spPr>
      </p:pic>
      <p:pic>
        <p:nvPicPr>
          <p:cNvPr id="10" name="图片 9">
            <a:extLst>
              <a:ext uri="{FF2B5EF4-FFF2-40B4-BE49-F238E27FC236}">
                <a16:creationId xmlns:a16="http://schemas.microsoft.com/office/drawing/2014/main" id="{01D91F32-39F5-E84D-8E90-5BD3AF6A9955}"/>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849A889C-999B-2E4F-A6D9-C0DDAE1DB0F0}"/>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4426164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Technology Selection</a:t>
            </a:r>
          </a:p>
        </p:txBody>
      </p:sp>
      <p:sp>
        <p:nvSpPr>
          <p:cNvPr id="6" name="文本框 5"/>
          <p:cNvSpPr txBox="1"/>
          <p:nvPr/>
        </p:nvSpPr>
        <p:spPr>
          <a:xfrm>
            <a:off x="720567" y="2123123"/>
            <a:ext cx="3311366" cy="1246495"/>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sym typeface="+mn-ea"/>
              </a:rPr>
              <a:t>Gunicorn 19.9.0</a:t>
            </a:r>
          </a:p>
          <a:p>
            <a:pPr algn="l"/>
            <a:endParaRPr lang="en-US" altLang="zh-CN"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r>
              <a:rPr lang="en-US" altLang="zh-CN" sz="1500" dirty="0">
                <a:latin typeface="微软雅黑" panose="020B0503020204020204" charset="-122"/>
                <a:ea typeface="微软雅黑" panose="020B0503020204020204" charset="-122"/>
                <a:sym typeface="+mn-ea"/>
              </a:rPr>
              <a:t>Used to load flask project on the designated port in server. </a:t>
            </a:r>
          </a:p>
        </p:txBody>
      </p:sp>
      <p:pic>
        <p:nvPicPr>
          <p:cNvPr id="2" name="图片 1" descr="logo"/>
          <p:cNvPicPr>
            <a:picLocks noChangeAspect="1"/>
          </p:cNvPicPr>
          <p:nvPr/>
        </p:nvPicPr>
        <p:blipFill>
          <a:blip r:embed="rId2"/>
          <a:srcRect l="4607" t="29375" b="2036"/>
          <a:stretch>
            <a:fillRect/>
          </a:stretch>
        </p:blipFill>
        <p:spPr>
          <a:xfrm>
            <a:off x="4420552" y="2123123"/>
            <a:ext cx="4172903" cy="889635"/>
          </a:xfrm>
          <a:prstGeom prst="rect">
            <a:avLst/>
          </a:prstGeom>
        </p:spPr>
      </p:pic>
      <p:pic>
        <p:nvPicPr>
          <p:cNvPr id="7" name="图片 6">
            <a:extLst>
              <a:ext uri="{FF2B5EF4-FFF2-40B4-BE49-F238E27FC236}">
                <a16:creationId xmlns:a16="http://schemas.microsoft.com/office/drawing/2014/main" id="{54CB6A5A-FC08-054A-8A55-D385FB9CBE0F}"/>
              </a:ext>
            </a:extLst>
          </p:cNvPr>
          <p:cNvPicPr>
            <a:picLocks noChangeAspect="1"/>
          </p:cNvPicPr>
          <p:nvPr/>
        </p:nvPicPr>
        <p:blipFill>
          <a:blip r:embed="rId3"/>
          <a:stretch>
            <a:fillRect/>
          </a:stretch>
        </p:blipFill>
        <p:spPr>
          <a:xfrm>
            <a:off x="-1213886" y="-872994"/>
            <a:ext cx="2907733" cy="1745988"/>
          </a:xfrm>
          <a:prstGeom prst="rect">
            <a:avLst/>
          </a:prstGeom>
        </p:spPr>
      </p:pic>
      <p:pic>
        <p:nvPicPr>
          <p:cNvPr id="8" name="图片 7">
            <a:extLst>
              <a:ext uri="{FF2B5EF4-FFF2-40B4-BE49-F238E27FC236}">
                <a16:creationId xmlns:a16="http://schemas.microsoft.com/office/drawing/2014/main" id="{E270108F-A6C4-2142-8555-37464B1B97AC}"/>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4B03C127-2541-2141-96B3-31CDA2789729}"/>
              </a:ext>
            </a:extLst>
          </p:cNvPr>
          <p:cNvPicPr>
            <a:picLocks noChangeAspect="1"/>
          </p:cNvPicPr>
          <p:nvPr/>
        </p:nvPicPr>
        <p:blipFill>
          <a:blip r:embed="rId5"/>
          <a:stretch>
            <a:fillRect/>
          </a:stretch>
        </p:blipFill>
        <p:spPr>
          <a:xfrm>
            <a:off x="6590791" y="4127410"/>
            <a:ext cx="3402380" cy="1587590"/>
          </a:xfrm>
          <a:prstGeom prst="rect">
            <a:avLst/>
          </a:prstGeom>
        </p:spPr>
      </p:pic>
      <p:pic>
        <p:nvPicPr>
          <p:cNvPr id="10" name="图片 9">
            <a:extLst>
              <a:ext uri="{FF2B5EF4-FFF2-40B4-BE49-F238E27FC236}">
                <a16:creationId xmlns:a16="http://schemas.microsoft.com/office/drawing/2014/main" id="{F535F7F7-9961-4345-99A6-AEA2FA53B9B6}"/>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1D2841A8-248A-884E-B690-EA143F4E5A88}"/>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11563700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Technology Selection</a:t>
            </a:r>
          </a:p>
        </p:txBody>
      </p:sp>
      <p:sp>
        <p:nvSpPr>
          <p:cNvPr id="6" name="文本框 5"/>
          <p:cNvSpPr txBox="1"/>
          <p:nvPr/>
        </p:nvSpPr>
        <p:spPr>
          <a:xfrm>
            <a:off x="720567" y="2123123"/>
            <a:ext cx="3311366" cy="1246495"/>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sym typeface="+mn-ea"/>
              </a:rPr>
              <a:t>Nginx 1.12.2</a:t>
            </a:r>
          </a:p>
          <a:p>
            <a:pPr algn="l"/>
            <a:endParaRPr lang="en-US" altLang="zh-CN"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r>
              <a:rPr lang="en-US" altLang="zh-CN" sz="1500" dirty="0">
                <a:latin typeface="微软雅黑" panose="020B0503020204020204" charset="-122"/>
                <a:ea typeface="微软雅黑" panose="020B0503020204020204" charset="-122"/>
                <a:sym typeface="+mn-ea"/>
              </a:rPr>
              <a:t>Used to load front end and reverse proxy the back end. </a:t>
            </a:r>
          </a:p>
        </p:txBody>
      </p:sp>
      <p:pic>
        <p:nvPicPr>
          <p:cNvPr id="3" name="图片 2"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9656" y="2123123"/>
            <a:ext cx="3363278" cy="936784"/>
          </a:xfrm>
          <a:prstGeom prst="rect">
            <a:avLst/>
          </a:prstGeom>
        </p:spPr>
      </p:pic>
      <p:pic>
        <p:nvPicPr>
          <p:cNvPr id="7" name="图片 6">
            <a:extLst>
              <a:ext uri="{FF2B5EF4-FFF2-40B4-BE49-F238E27FC236}">
                <a16:creationId xmlns:a16="http://schemas.microsoft.com/office/drawing/2014/main" id="{0C10E446-4876-BB42-A213-AE0D5BB0B682}"/>
              </a:ext>
            </a:extLst>
          </p:cNvPr>
          <p:cNvPicPr>
            <a:picLocks noChangeAspect="1"/>
          </p:cNvPicPr>
          <p:nvPr/>
        </p:nvPicPr>
        <p:blipFill>
          <a:blip r:embed="rId4"/>
          <a:stretch>
            <a:fillRect/>
          </a:stretch>
        </p:blipFill>
        <p:spPr>
          <a:xfrm>
            <a:off x="-1112286" y="-1003991"/>
            <a:ext cx="2907733" cy="1745988"/>
          </a:xfrm>
          <a:prstGeom prst="rect">
            <a:avLst/>
          </a:prstGeom>
        </p:spPr>
      </p:pic>
      <p:pic>
        <p:nvPicPr>
          <p:cNvPr id="8" name="图片 7">
            <a:extLst>
              <a:ext uri="{FF2B5EF4-FFF2-40B4-BE49-F238E27FC236}">
                <a16:creationId xmlns:a16="http://schemas.microsoft.com/office/drawing/2014/main" id="{39EB7099-37BF-4D40-BF6D-AD51AB3CC704}"/>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7BA40B1D-A5E1-8947-9909-64B24FA886E6}"/>
              </a:ext>
            </a:extLst>
          </p:cNvPr>
          <p:cNvPicPr>
            <a:picLocks noChangeAspect="1"/>
          </p:cNvPicPr>
          <p:nvPr/>
        </p:nvPicPr>
        <p:blipFill>
          <a:blip r:embed="rId6"/>
          <a:stretch>
            <a:fillRect/>
          </a:stretch>
        </p:blipFill>
        <p:spPr>
          <a:xfrm>
            <a:off x="6531744" y="4257994"/>
            <a:ext cx="3402380" cy="1587590"/>
          </a:xfrm>
          <a:prstGeom prst="rect">
            <a:avLst/>
          </a:prstGeom>
        </p:spPr>
      </p:pic>
      <p:pic>
        <p:nvPicPr>
          <p:cNvPr id="10" name="图片 9">
            <a:extLst>
              <a:ext uri="{FF2B5EF4-FFF2-40B4-BE49-F238E27FC236}">
                <a16:creationId xmlns:a16="http://schemas.microsoft.com/office/drawing/2014/main" id="{C8A40BD3-2932-254C-8242-5FA11946B133}"/>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7F261E98-FE16-4642-87CA-B517FE6FF234}"/>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3280315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Technology Selection</a:t>
            </a:r>
          </a:p>
        </p:txBody>
      </p:sp>
      <p:sp>
        <p:nvSpPr>
          <p:cNvPr id="6" name="文本框 5"/>
          <p:cNvSpPr txBox="1"/>
          <p:nvPr/>
        </p:nvSpPr>
        <p:spPr>
          <a:xfrm>
            <a:off x="720567" y="2123123"/>
            <a:ext cx="3311366" cy="1015663"/>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sym typeface="+mn-ea"/>
              </a:rPr>
              <a:t>Bootstrap 4.1.1</a:t>
            </a:r>
          </a:p>
          <a:p>
            <a:pPr algn="l"/>
            <a:endParaRPr lang="en-US" altLang="zh-CN"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r>
              <a:rPr lang="en-US" altLang="zh-CN" sz="1500" dirty="0">
                <a:latin typeface="微软雅黑" panose="020B0503020204020204" charset="-122"/>
                <a:ea typeface="微软雅黑" panose="020B0503020204020204" charset="-122"/>
                <a:sym typeface="+mn-ea"/>
              </a:rPr>
              <a:t>Used to beautify the interface. </a:t>
            </a:r>
          </a:p>
        </p:txBody>
      </p:sp>
      <p:pic>
        <p:nvPicPr>
          <p:cNvPr id="2" name="图片 1" descr="apple-touch-icon"/>
          <p:cNvPicPr>
            <a:picLocks noChangeAspect="1"/>
          </p:cNvPicPr>
          <p:nvPr/>
        </p:nvPicPr>
        <p:blipFill>
          <a:blip r:embed="rId2"/>
          <a:stretch>
            <a:fillRect/>
          </a:stretch>
        </p:blipFill>
        <p:spPr>
          <a:xfrm>
            <a:off x="5619274" y="1919287"/>
            <a:ext cx="1862138" cy="1862138"/>
          </a:xfrm>
          <a:prstGeom prst="rect">
            <a:avLst/>
          </a:prstGeom>
        </p:spPr>
      </p:pic>
      <p:pic>
        <p:nvPicPr>
          <p:cNvPr id="7" name="图片 6">
            <a:extLst>
              <a:ext uri="{FF2B5EF4-FFF2-40B4-BE49-F238E27FC236}">
                <a16:creationId xmlns:a16="http://schemas.microsoft.com/office/drawing/2014/main" id="{E64A6539-E28A-CE45-B262-66F255BBAA0E}"/>
              </a:ext>
            </a:extLst>
          </p:cNvPr>
          <p:cNvPicPr>
            <a:picLocks noChangeAspect="1"/>
          </p:cNvPicPr>
          <p:nvPr/>
        </p:nvPicPr>
        <p:blipFill>
          <a:blip r:embed="rId3"/>
          <a:stretch>
            <a:fillRect/>
          </a:stretch>
        </p:blipFill>
        <p:spPr>
          <a:xfrm>
            <a:off x="-1188486" y="-1003991"/>
            <a:ext cx="2907733" cy="1745988"/>
          </a:xfrm>
          <a:prstGeom prst="rect">
            <a:avLst/>
          </a:prstGeom>
        </p:spPr>
      </p:pic>
      <p:pic>
        <p:nvPicPr>
          <p:cNvPr id="8" name="图片 7">
            <a:extLst>
              <a:ext uri="{FF2B5EF4-FFF2-40B4-BE49-F238E27FC236}">
                <a16:creationId xmlns:a16="http://schemas.microsoft.com/office/drawing/2014/main" id="{172B56AC-9C59-F149-8DD2-55CA3CEDA778}"/>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26A87C2D-63A3-F04E-9C06-904370AB6B78}"/>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10" name="图片 9">
            <a:extLst>
              <a:ext uri="{FF2B5EF4-FFF2-40B4-BE49-F238E27FC236}">
                <a16:creationId xmlns:a16="http://schemas.microsoft.com/office/drawing/2014/main" id="{98B0D356-EEA4-1042-BEFF-BF2FB65A6979}"/>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B9CBE273-93A0-B842-9674-687554C4138A}"/>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2833977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89573" y="846296"/>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Flask</a:t>
            </a:r>
          </a:p>
        </p:txBody>
      </p:sp>
      <p:sp>
        <p:nvSpPr>
          <p:cNvPr id="6" name="文本框 5"/>
          <p:cNvSpPr txBox="1"/>
          <p:nvPr/>
        </p:nvSpPr>
        <p:spPr>
          <a:xfrm>
            <a:off x="389573" y="1882617"/>
            <a:ext cx="4480084" cy="323165"/>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The Controller of the back end.</a:t>
            </a:r>
          </a:p>
        </p:txBody>
      </p:sp>
      <p:sp>
        <p:nvSpPr>
          <p:cNvPr id="7" name="文本框 6"/>
          <p:cNvSpPr txBox="1"/>
          <p:nvPr/>
        </p:nvSpPr>
        <p:spPr>
          <a:xfrm>
            <a:off x="389573" y="3176587"/>
            <a:ext cx="448008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There are 6 methods available to response the requests from the front end.</a:t>
            </a:r>
          </a:p>
        </p:txBody>
      </p:sp>
      <p:pic>
        <p:nvPicPr>
          <p:cNvPr id="3" name="图片 2"/>
          <p:cNvPicPr>
            <a:picLocks noChangeAspect="1"/>
          </p:cNvPicPr>
          <p:nvPr/>
        </p:nvPicPr>
        <p:blipFill>
          <a:blip r:embed="rId2"/>
          <a:stretch>
            <a:fillRect/>
          </a:stretch>
        </p:blipFill>
        <p:spPr>
          <a:xfrm>
            <a:off x="5503545" y="982027"/>
            <a:ext cx="2626995" cy="3953828"/>
          </a:xfrm>
          <a:prstGeom prst="rect">
            <a:avLst/>
          </a:prstGeom>
        </p:spPr>
      </p:pic>
      <p:pic>
        <p:nvPicPr>
          <p:cNvPr id="8" name="图片 7">
            <a:extLst>
              <a:ext uri="{FF2B5EF4-FFF2-40B4-BE49-F238E27FC236}">
                <a16:creationId xmlns:a16="http://schemas.microsoft.com/office/drawing/2014/main" id="{C27F7461-C03E-2A40-9023-E40AA171EE2D}"/>
              </a:ext>
            </a:extLst>
          </p:cNvPr>
          <p:cNvPicPr>
            <a:picLocks noChangeAspect="1"/>
          </p:cNvPicPr>
          <p:nvPr/>
        </p:nvPicPr>
        <p:blipFill>
          <a:blip r:embed="rId3"/>
          <a:stretch>
            <a:fillRect/>
          </a:stretch>
        </p:blipFill>
        <p:spPr>
          <a:xfrm>
            <a:off x="-1064294" y="-899692"/>
            <a:ext cx="2907733" cy="1745988"/>
          </a:xfrm>
          <a:prstGeom prst="rect">
            <a:avLst/>
          </a:prstGeom>
        </p:spPr>
      </p:pic>
      <p:pic>
        <p:nvPicPr>
          <p:cNvPr id="9" name="图片 8">
            <a:extLst>
              <a:ext uri="{FF2B5EF4-FFF2-40B4-BE49-F238E27FC236}">
                <a16:creationId xmlns:a16="http://schemas.microsoft.com/office/drawing/2014/main" id="{20716A1B-221C-9546-B9AD-EDC6FB697DF8}"/>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BD4E203C-4BA3-6041-B37E-6CE9B7A1D3FF}"/>
              </a:ext>
            </a:extLst>
          </p:cNvPr>
          <p:cNvPicPr>
            <a:picLocks noChangeAspect="1"/>
          </p:cNvPicPr>
          <p:nvPr/>
        </p:nvPicPr>
        <p:blipFill>
          <a:blip r:embed="rId5"/>
          <a:stretch>
            <a:fillRect/>
          </a:stretch>
        </p:blipFill>
        <p:spPr>
          <a:xfrm>
            <a:off x="6817042" y="4935855"/>
            <a:ext cx="3402380" cy="1587590"/>
          </a:xfrm>
          <a:prstGeom prst="rect">
            <a:avLst/>
          </a:prstGeom>
        </p:spPr>
      </p:pic>
      <p:pic>
        <p:nvPicPr>
          <p:cNvPr id="11" name="图片 10">
            <a:extLst>
              <a:ext uri="{FF2B5EF4-FFF2-40B4-BE49-F238E27FC236}">
                <a16:creationId xmlns:a16="http://schemas.microsoft.com/office/drawing/2014/main" id="{3617130A-29E5-5A46-BA6F-12052BC6F16F}"/>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5E65F7A3-6213-EF42-AA59-47AFD363876F}"/>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3425211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89573" y="846296"/>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Nginx</a:t>
            </a:r>
          </a:p>
        </p:txBody>
      </p:sp>
      <p:pic>
        <p:nvPicPr>
          <p:cNvPr id="4" name="图片 3" descr="nginx"/>
          <p:cNvPicPr>
            <a:picLocks noChangeAspect="1"/>
          </p:cNvPicPr>
          <p:nvPr/>
        </p:nvPicPr>
        <p:blipFill>
          <a:blip r:embed="rId2"/>
          <a:stretch>
            <a:fillRect/>
          </a:stretch>
        </p:blipFill>
        <p:spPr>
          <a:xfrm>
            <a:off x="4965859" y="846296"/>
            <a:ext cx="3149441" cy="3918585"/>
          </a:xfrm>
          <a:prstGeom prst="rect">
            <a:avLst/>
          </a:prstGeom>
        </p:spPr>
      </p:pic>
      <p:sp>
        <p:nvSpPr>
          <p:cNvPr id="6" name="文本框 5"/>
          <p:cNvSpPr txBox="1"/>
          <p:nvPr/>
        </p:nvSpPr>
        <p:spPr>
          <a:xfrm>
            <a:off x="389573" y="1882616"/>
            <a:ext cx="448008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If the http method is post, the nginx server will proxy it to the back end API.</a:t>
            </a:r>
          </a:p>
        </p:txBody>
      </p:sp>
      <p:sp>
        <p:nvSpPr>
          <p:cNvPr id="7" name="文本框 6"/>
          <p:cNvSpPr txBox="1"/>
          <p:nvPr/>
        </p:nvSpPr>
        <p:spPr>
          <a:xfrm>
            <a:off x="389573" y="3200400"/>
            <a:ext cx="448008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If the http method is not post, such as get, it will response it normally.</a:t>
            </a:r>
          </a:p>
        </p:txBody>
      </p:sp>
      <p:pic>
        <p:nvPicPr>
          <p:cNvPr id="8" name="图片 7">
            <a:extLst>
              <a:ext uri="{FF2B5EF4-FFF2-40B4-BE49-F238E27FC236}">
                <a16:creationId xmlns:a16="http://schemas.microsoft.com/office/drawing/2014/main" id="{831C26C8-297F-8747-87B6-3DE157985C33}"/>
              </a:ext>
            </a:extLst>
          </p:cNvPr>
          <p:cNvPicPr>
            <a:picLocks noChangeAspect="1"/>
          </p:cNvPicPr>
          <p:nvPr/>
        </p:nvPicPr>
        <p:blipFill>
          <a:blip r:embed="rId3"/>
          <a:stretch>
            <a:fillRect/>
          </a:stretch>
        </p:blipFill>
        <p:spPr>
          <a:xfrm>
            <a:off x="-1064294" y="-899692"/>
            <a:ext cx="2907733" cy="1745988"/>
          </a:xfrm>
          <a:prstGeom prst="rect">
            <a:avLst/>
          </a:prstGeom>
        </p:spPr>
      </p:pic>
      <p:pic>
        <p:nvPicPr>
          <p:cNvPr id="9" name="图片 8">
            <a:extLst>
              <a:ext uri="{FF2B5EF4-FFF2-40B4-BE49-F238E27FC236}">
                <a16:creationId xmlns:a16="http://schemas.microsoft.com/office/drawing/2014/main" id="{4EA8B790-3F6D-7B43-B137-292920BB2D45}"/>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7567D611-7CA7-2541-A068-8668ED154E5C}"/>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916CB6C4-2E80-1B4E-B53C-6D76195BCA7F}"/>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DA5CBBD2-78D7-7848-BEBA-9FD58EE56ABF}"/>
              </a:ext>
            </a:extLst>
          </p:cNvPr>
          <p:cNvPicPr>
            <a:picLocks noChangeAspect="1"/>
          </p:cNvPicPr>
          <p:nvPr/>
        </p:nvPicPr>
        <p:blipFill>
          <a:blip r:embed="rId7"/>
          <a:stretch>
            <a:fillRect/>
          </a:stretch>
        </p:blipFill>
        <p:spPr>
          <a:xfrm rot="20331397" flipH="1">
            <a:off x="-25741" y="4044866"/>
            <a:ext cx="2928522" cy="2401593"/>
          </a:xfrm>
          <a:prstGeom prst="rect">
            <a:avLst/>
          </a:prstGeom>
        </p:spPr>
      </p:pic>
    </p:spTree>
    <p:extLst>
      <p:ext uri="{BB962C8B-B14F-4D97-AF65-F5344CB8AC3E}">
        <p14:creationId xmlns:p14="http://schemas.microsoft.com/office/powerpoint/2010/main" val="3527186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89573" y="846296"/>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Language</a:t>
            </a:r>
          </a:p>
        </p:txBody>
      </p:sp>
      <p:sp>
        <p:nvSpPr>
          <p:cNvPr id="6" name="文本框 5"/>
          <p:cNvSpPr txBox="1"/>
          <p:nvPr/>
        </p:nvSpPr>
        <p:spPr>
          <a:xfrm>
            <a:off x="389573" y="1898333"/>
            <a:ext cx="448008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At first, we will automatically detect your browser language.</a:t>
            </a:r>
          </a:p>
        </p:txBody>
      </p:sp>
      <p:sp>
        <p:nvSpPr>
          <p:cNvPr id="7" name="文本框 6"/>
          <p:cNvSpPr txBox="1"/>
          <p:nvPr/>
        </p:nvSpPr>
        <p:spPr>
          <a:xfrm>
            <a:off x="389573" y="3200400"/>
            <a:ext cx="4480084" cy="1015663"/>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Also, you can choose your favorite language you like. If you do it, we won't change your language any more until you change it by yourself or flash cookies.</a:t>
            </a:r>
          </a:p>
        </p:txBody>
      </p:sp>
      <p:pic>
        <p:nvPicPr>
          <p:cNvPr id="3" name="图片 2" descr="translate"/>
          <p:cNvPicPr>
            <a:picLocks noChangeAspect="1"/>
          </p:cNvPicPr>
          <p:nvPr/>
        </p:nvPicPr>
        <p:blipFill>
          <a:blip r:embed="rId2"/>
          <a:stretch>
            <a:fillRect/>
          </a:stretch>
        </p:blipFill>
        <p:spPr>
          <a:xfrm>
            <a:off x="5330191" y="846297"/>
            <a:ext cx="2955131" cy="4222909"/>
          </a:xfrm>
          <a:prstGeom prst="rect">
            <a:avLst/>
          </a:prstGeom>
        </p:spPr>
      </p:pic>
      <p:pic>
        <p:nvPicPr>
          <p:cNvPr id="8" name="图片 7">
            <a:extLst>
              <a:ext uri="{FF2B5EF4-FFF2-40B4-BE49-F238E27FC236}">
                <a16:creationId xmlns:a16="http://schemas.microsoft.com/office/drawing/2014/main" id="{D8B4D8FC-FC5B-2842-9BD4-2E6AEDEDD5CF}"/>
              </a:ext>
            </a:extLst>
          </p:cNvPr>
          <p:cNvPicPr>
            <a:picLocks noChangeAspect="1"/>
          </p:cNvPicPr>
          <p:nvPr/>
        </p:nvPicPr>
        <p:blipFill>
          <a:blip r:embed="rId3"/>
          <a:stretch>
            <a:fillRect/>
          </a:stretch>
        </p:blipFill>
        <p:spPr>
          <a:xfrm rot="663878">
            <a:off x="6968813" y="4270398"/>
            <a:ext cx="6280318" cy="4355383"/>
          </a:xfrm>
          <a:prstGeom prst="rect">
            <a:avLst/>
          </a:prstGeom>
        </p:spPr>
      </p:pic>
    </p:spTree>
    <p:extLst>
      <p:ext uri="{BB962C8B-B14F-4D97-AF65-F5344CB8AC3E}">
        <p14:creationId xmlns:p14="http://schemas.microsoft.com/office/powerpoint/2010/main" val="37203180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724973" y="2331115"/>
            <a:ext cx="3695007" cy="646331"/>
          </a:xfrm>
          <a:prstGeom prst="rect">
            <a:avLst/>
          </a:prstGeom>
          <a:noFill/>
        </p:spPr>
        <p:txBody>
          <a:bodyPr wrap="square" rtlCol="0">
            <a:spAutoFit/>
          </a:bodyPr>
          <a:lstStyle/>
          <a:p>
            <a:r>
              <a:rPr lang="en-US" sz="3600" b="1" dirty="0">
                <a:latin typeface="微软雅黑" panose="020B0503020204020204" charset="-122"/>
                <a:ea typeface="微软雅黑" panose="020B0503020204020204" charset="-122"/>
              </a:rPr>
              <a:t>Class Diagram</a:t>
            </a:r>
          </a:p>
        </p:txBody>
      </p:sp>
      <p:pic>
        <p:nvPicPr>
          <p:cNvPr id="3" name="图片 2">
            <a:extLst>
              <a:ext uri="{FF2B5EF4-FFF2-40B4-BE49-F238E27FC236}">
                <a16:creationId xmlns:a16="http://schemas.microsoft.com/office/drawing/2014/main" id="{1050D93C-654A-5F47-BAE2-C58F87D12DBE}"/>
              </a:ext>
            </a:extLst>
          </p:cNvPr>
          <p:cNvPicPr>
            <a:picLocks noChangeAspect="1"/>
          </p:cNvPicPr>
          <p:nvPr/>
        </p:nvPicPr>
        <p:blipFill>
          <a:blip r:embed="rId2"/>
          <a:stretch>
            <a:fillRect/>
          </a:stretch>
        </p:blipFill>
        <p:spPr>
          <a:xfrm rot="663878">
            <a:off x="4644268" y="1880319"/>
            <a:ext cx="6280318" cy="4355383"/>
          </a:xfrm>
          <a:prstGeom prst="rect">
            <a:avLst/>
          </a:prstGeom>
        </p:spPr>
      </p:pic>
    </p:spTree>
    <p:extLst>
      <p:ext uri="{BB962C8B-B14F-4D97-AF65-F5344CB8AC3E}">
        <p14:creationId xmlns:p14="http://schemas.microsoft.com/office/powerpoint/2010/main" val="4056693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0513D1-76C0-E841-8FCB-450D8378CC7B}"/>
              </a:ext>
            </a:extLst>
          </p:cNvPr>
          <p:cNvPicPr>
            <a:picLocks noChangeAspect="1"/>
          </p:cNvPicPr>
          <p:nvPr/>
        </p:nvPicPr>
        <p:blipFill>
          <a:blip r:embed="rId2"/>
          <a:stretch>
            <a:fillRect/>
          </a:stretch>
        </p:blipFill>
        <p:spPr>
          <a:xfrm rot="663878">
            <a:off x="3549293" y="1838083"/>
            <a:ext cx="6280318" cy="4355383"/>
          </a:xfrm>
          <a:prstGeom prst="rect">
            <a:avLst/>
          </a:prstGeom>
        </p:spPr>
      </p:pic>
      <p:sp>
        <p:nvSpPr>
          <p:cNvPr id="11" name="文本框 10"/>
          <p:cNvSpPr txBox="1"/>
          <p:nvPr/>
        </p:nvSpPr>
        <p:spPr>
          <a:xfrm>
            <a:off x="2332197" y="2216944"/>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Demo</a:t>
            </a:r>
            <a:r>
              <a:rPr lang="zh-CN" altLang="en-US" sz="3000" b="1" dirty="0">
                <a:latin typeface="微软雅黑" panose="020B0503020204020204" charset="-122"/>
                <a:ea typeface="微软雅黑" panose="020B0503020204020204" charset="-122"/>
              </a:rPr>
              <a:t> </a:t>
            </a:r>
            <a:r>
              <a:rPr lang="en-US" altLang="zh-CN" sz="3000" b="1" dirty="0">
                <a:latin typeface="微软雅黑" panose="020B0503020204020204" charset="-122"/>
                <a:ea typeface="微软雅黑" panose="020B0503020204020204" charset="-122"/>
              </a:rPr>
              <a:t>&amp;</a:t>
            </a:r>
            <a:r>
              <a:rPr lang="zh-CN" altLang="en-US" sz="3000" b="1" dirty="0">
                <a:latin typeface="微软雅黑" panose="020B0503020204020204" charset="-122"/>
                <a:ea typeface="微软雅黑" panose="020B0503020204020204" charset="-122"/>
              </a:rPr>
              <a:t> </a:t>
            </a:r>
            <a:r>
              <a:rPr lang="en-US" altLang="en-US" sz="3000" b="1" dirty="0">
                <a:latin typeface="微软雅黑" panose="020B0503020204020204" charset="-122"/>
                <a:ea typeface="微软雅黑" panose="020B0503020204020204" charset="-122"/>
              </a:rPr>
              <a:t>Test</a:t>
            </a:r>
          </a:p>
        </p:txBody>
      </p:sp>
    </p:spTree>
    <p:extLst>
      <p:ext uri="{BB962C8B-B14F-4D97-AF65-F5344CB8AC3E}">
        <p14:creationId xmlns:p14="http://schemas.microsoft.com/office/powerpoint/2010/main" val="3724882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1720" y="570071"/>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Home Page</a:t>
            </a:r>
          </a:p>
        </p:txBody>
      </p:sp>
      <p:pic>
        <p:nvPicPr>
          <p:cNvPr id="42" name="图片 1"/>
          <p:cNvPicPr>
            <a:picLocks noChangeAspect="1"/>
          </p:cNvPicPr>
          <p:nvPr/>
        </p:nvPicPr>
        <p:blipFill>
          <a:blip r:embed="rId3"/>
          <a:stretch>
            <a:fillRect/>
          </a:stretch>
        </p:blipFill>
        <p:spPr>
          <a:xfrm>
            <a:off x="1523524" y="1260634"/>
            <a:ext cx="5974080" cy="3099911"/>
          </a:xfrm>
          <a:prstGeom prst="rect">
            <a:avLst/>
          </a:prstGeom>
          <a:noFill/>
          <a:ln>
            <a:solidFill>
              <a:schemeClr val="tx1"/>
            </a:solidFill>
          </a:ln>
        </p:spPr>
      </p:pic>
      <p:sp>
        <p:nvSpPr>
          <p:cNvPr id="2" name="文本框 1"/>
          <p:cNvSpPr txBox="1"/>
          <p:nvPr/>
        </p:nvSpPr>
        <p:spPr>
          <a:xfrm>
            <a:off x="1003935" y="4522470"/>
            <a:ext cx="713565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The home page is just like this, there is a top navbar to link different funtion and there is a setting button on the left top to change the language.</a:t>
            </a:r>
          </a:p>
        </p:txBody>
      </p:sp>
    </p:spTree>
    <p:extLst>
      <p:ext uri="{BB962C8B-B14F-4D97-AF65-F5344CB8AC3E}">
        <p14:creationId xmlns:p14="http://schemas.microsoft.com/office/powerpoint/2010/main" val="2213748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1720" y="570071"/>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Upload</a:t>
            </a:r>
          </a:p>
        </p:txBody>
      </p:sp>
      <p:sp>
        <p:nvSpPr>
          <p:cNvPr id="2" name="文本框 1"/>
          <p:cNvSpPr txBox="1"/>
          <p:nvPr/>
        </p:nvSpPr>
        <p:spPr>
          <a:xfrm>
            <a:off x="1003935" y="4522470"/>
            <a:ext cx="713565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The user can upload any accident which occur around him and we will put it into visualization once we have checked it correctly.</a:t>
            </a:r>
          </a:p>
        </p:txBody>
      </p:sp>
      <p:pic>
        <p:nvPicPr>
          <p:cNvPr id="44" name="图片 3"/>
          <p:cNvPicPr>
            <a:picLocks noChangeAspect="1"/>
          </p:cNvPicPr>
          <p:nvPr/>
        </p:nvPicPr>
        <p:blipFill>
          <a:blip r:embed="rId2"/>
          <a:stretch>
            <a:fillRect/>
          </a:stretch>
        </p:blipFill>
        <p:spPr>
          <a:xfrm>
            <a:off x="1606392" y="1293019"/>
            <a:ext cx="5930741" cy="3128486"/>
          </a:xfrm>
          <a:prstGeom prst="rect">
            <a:avLst/>
          </a:prstGeom>
          <a:noFill/>
          <a:ln>
            <a:solidFill>
              <a:schemeClr val="tx1"/>
            </a:solidFill>
          </a:ln>
        </p:spPr>
      </p:pic>
    </p:spTree>
    <p:extLst>
      <p:ext uri="{BB962C8B-B14F-4D97-AF65-F5344CB8AC3E}">
        <p14:creationId xmlns:p14="http://schemas.microsoft.com/office/powerpoint/2010/main" val="3610137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1720" y="570071"/>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Predict of Deaths</a:t>
            </a:r>
          </a:p>
        </p:txBody>
      </p:sp>
      <p:sp>
        <p:nvSpPr>
          <p:cNvPr id="2" name="文本框 1"/>
          <p:cNvSpPr txBox="1"/>
          <p:nvPr/>
        </p:nvSpPr>
        <p:spPr>
          <a:xfrm>
            <a:off x="1003935" y="4522470"/>
            <a:ext cx="7135654" cy="784830"/>
          </a:xfrm>
          <a:prstGeom prst="rect">
            <a:avLst/>
          </a:prstGeom>
          <a:noFill/>
        </p:spPr>
        <p:txBody>
          <a:bodyPr wrap="square" rtlCol="0">
            <a:spAutoFit/>
          </a:bodyPr>
          <a:lstStyle/>
          <a:p>
            <a:r>
              <a:rPr lang="en-US" altLang="en-US" sz="1500" dirty="0">
                <a:latin typeface="微软雅黑" panose="020B0503020204020204" charset="-122"/>
                <a:ea typeface="微软雅黑" panose="020B0503020204020204" charset="-122"/>
              </a:rPr>
              <a:t>We can use deaths predict function to predict the number of deaths(include unscathed, killed, hospital and light) in an accident which user want to know.</a:t>
            </a:r>
          </a:p>
        </p:txBody>
      </p:sp>
      <p:pic>
        <p:nvPicPr>
          <p:cNvPr id="9" name="图片 8" descr="A &#10;home &#10;predict • &#10;visualization • &#10;upload &#10;home predict deaths &#10;predict accident &#10;deaths predict &#10;please enter the details of the accident you want to predict. &#10;longitude &#10;2.2359551 &#10;day &#10;12 &#10;time &#10;2232 &#10;lighting &#10;choose the lighting conditions in which the accident occurred. &#10;full day &#10;type of intersection &#10;out of intersection &#10;traffic regime &#10;month &#10;06 &#10;latitude &#10;48.899174099999996 &#10;year &#10;2019 "/>
          <p:cNvPicPr>
            <a:picLocks noChangeAspect="1"/>
          </p:cNvPicPr>
          <p:nvPr/>
        </p:nvPicPr>
        <p:blipFill>
          <a:blip r:embed="rId2"/>
          <a:srcRect/>
          <a:stretch>
            <a:fillRect/>
          </a:stretch>
        </p:blipFill>
        <p:spPr>
          <a:xfrm>
            <a:off x="1781175" y="1357313"/>
            <a:ext cx="5581650" cy="3000375"/>
          </a:xfrm>
          <a:prstGeom prst="rect">
            <a:avLst/>
          </a:prstGeom>
          <a:noFill/>
          <a:ln w="9525">
            <a:solidFill>
              <a:schemeClr val="tx1"/>
            </a:solidFill>
          </a:ln>
        </p:spPr>
      </p:pic>
    </p:spTree>
    <p:extLst>
      <p:ext uri="{BB962C8B-B14F-4D97-AF65-F5344CB8AC3E}">
        <p14:creationId xmlns:p14="http://schemas.microsoft.com/office/powerpoint/2010/main" val="226190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331720" y="570071"/>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Predict of Deaths</a:t>
            </a:r>
          </a:p>
        </p:txBody>
      </p:sp>
      <p:sp>
        <p:nvSpPr>
          <p:cNvPr id="2" name="文本框 1"/>
          <p:cNvSpPr txBox="1"/>
          <p:nvPr/>
        </p:nvSpPr>
        <p:spPr>
          <a:xfrm>
            <a:off x="815816" y="2130743"/>
            <a:ext cx="3828098" cy="147732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And this is the result</a:t>
            </a:r>
          </a:p>
          <a:p>
            <a:pPr algn="l"/>
            <a:endParaRPr lang="zh-CN" altLang="en-US" sz="1500" dirty="0">
              <a:latin typeface="微软雅黑" panose="020B0503020204020204" charset="-122"/>
              <a:ea typeface="微软雅黑" panose="020B0503020204020204" charset="-122"/>
            </a:endParaRPr>
          </a:p>
          <a:p>
            <a:pPr algn="l"/>
            <a:endParaRPr lang="zh-CN" altLang="en-US" sz="1500" dirty="0">
              <a:latin typeface="微软雅黑" panose="020B0503020204020204" charset="-122"/>
              <a:ea typeface="微软雅黑" panose="020B0503020204020204" charset="-122"/>
            </a:endParaRPr>
          </a:p>
          <a:p>
            <a:pPr algn="l"/>
            <a:r>
              <a:rPr lang="zh-CN" altLang="en-US" sz="1500" dirty="0">
                <a:latin typeface="微软雅黑" panose="020B0503020204020204" charset="-122"/>
                <a:ea typeface="微软雅黑" panose="020B0503020204020204" charset="-122"/>
              </a:rPr>
              <a:t>Now, we can see the predicted result of four kinds of people and also can see the really localtion on the map.</a:t>
            </a:r>
          </a:p>
        </p:txBody>
      </p:sp>
      <p:pic>
        <p:nvPicPr>
          <p:cNvPr id="8" name="图片 7" descr="predict accident &#10;Google &#10;Hospital &#10;Light &#10;0201 g &#10;Death &#10;Unscathed "/>
          <p:cNvPicPr>
            <a:picLocks noChangeAspect="1"/>
          </p:cNvPicPr>
          <p:nvPr/>
        </p:nvPicPr>
        <p:blipFill>
          <a:blip r:embed="rId2"/>
          <a:srcRect/>
          <a:stretch>
            <a:fillRect/>
          </a:stretch>
        </p:blipFill>
        <p:spPr>
          <a:xfrm>
            <a:off x="5457826" y="1324452"/>
            <a:ext cx="2808446" cy="3511391"/>
          </a:xfrm>
          <a:prstGeom prst="rect">
            <a:avLst/>
          </a:prstGeom>
          <a:noFill/>
          <a:ln w="9525">
            <a:solidFill>
              <a:schemeClr val="tx1"/>
            </a:solidFill>
          </a:ln>
        </p:spPr>
      </p:pic>
    </p:spTree>
    <p:extLst>
      <p:ext uri="{BB962C8B-B14F-4D97-AF65-F5344CB8AC3E}">
        <p14:creationId xmlns:p14="http://schemas.microsoft.com/office/powerpoint/2010/main" val="479672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Predict of Probability</a:t>
            </a:r>
          </a:p>
        </p:txBody>
      </p:sp>
      <p:sp>
        <p:nvSpPr>
          <p:cNvPr id="2" name="文本框 1"/>
          <p:cNvSpPr txBox="1"/>
          <p:nvPr/>
        </p:nvSpPr>
        <p:spPr>
          <a:xfrm>
            <a:off x="1003935" y="4208145"/>
            <a:ext cx="7135654" cy="1015663"/>
          </a:xfrm>
          <a:prstGeom prst="rect">
            <a:avLst/>
          </a:prstGeom>
          <a:noFill/>
        </p:spPr>
        <p:txBody>
          <a:bodyPr wrap="square" rtlCol="0">
            <a:spAutoFit/>
          </a:bodyPr>
          <a:lstStyle/>
          <a:p>
            <a:r>
              <a:rPr lang="en-US" altLang="en-US" sz="1500" dirty="0">
                <a:latin typeface="微软雅黑" panose="020B0503020204020204" charset="-122"/>
                <a:ea typeface="微软雅黑" panose="020B0503020204020204" charset="-122"/>
              </a:rPr>
              <a:t>Because of missing the details of real road data, we intend to leave this part to professionals such as the state. If they upload the real information of every road, this map will show you the probability of an accident at these locations. But now, it just a mock information.</a:t>
            </a:r>
          </a:p>
        </p:txBody>
      </p:sp>
      <p:pic>
        <p:nvPicPr>
          <p:cNvPr id="7" name="图片 6" descr="A &#10;home &#10;home ) predict &#10;14TH ARR. 13TH ARR. &#10;predict • &#10;probability &#10;visualization • &#10;upload &#10;predict accident &#10;Map &#10;rgeval &#10;ucherolles &#10;Poissy &#10;Satellite &#10;Chambourcy &#10;Saint-Nom-la-areteche &#10;Ho &#10;ille &#10;Le Mesnil-le-Roi &#10;Saint-Germain-pn-Laye &#10;Possibility &#10;Number &#10;•Gennévilliers &#10;Asniéres-syr-Seine &#10;Saint-Ouen &#10;La Courneuve &#10;Aubervilliers &#10;La Garenne-Colombes &#10;Clichy &#10;8TH &#10;Drancy &#10;obigny &#10;Noisy-le-Sec &#10;Bondy &#10;Le Vésinet &#10;e A-Marly &#10;Chatou &#10;Rueil-Malmaison &#10;Pantin &#10;Fourqueux &#10;Maren-Marly &#10;Livry-Gargan &#10;Clichy:sous-Bois &#10;Montfermt &#10;Le Raincy &#10;Villemomble &#10;Gagny &#10;Croissy-sur-Seine &#10;Nao!erre &#10;9 &#10;Saint-Cloud' &#10;pourbevo_ier— &#10;Puteaux Neuilly-sur-Seine &#10;MUETTE &#10;16TH AF &#10;SEINE-SAINT-PENS &#10;18TH ARR. &#10;Orie &#10;Noisy-le-Roi &#10;Marly-le-R0i &#10;Louveciennes &#10;La Celle-Saint-goud &#10;Vaucresson &#10;Rocquenceurt&gt; &#10;esnay &#10;15TH ARR. &#10;'Romainville &#10;s Lilas &#10;$ Bagnolet _v &#10;Montreuil &#10;Vincennes &#10;Saihi,yandé_ &#10;Rosny-sous-aois &#10;Gournay-su &#10;Noisy-le-Grand &#10;Bailly &#10;Boulogne-Billancourt &#10;7 &#10;Villepreux &#10;)layes-sous-B0is &#10;Rennernoulin &#10;Fontenay-le-Fleury &#10;Le Perreux-sur-Marne &#10;Nogent-sur-Marne &#10;Bry-sur-Marne &#10;Villiers-sur-Marne &#10;vres &#10;Viroflå &#10;Vélizy,Villacpublay &#10;Meudon &#10;ssy-les-M6ulineaukZiii&quot; &#10;Clamart &#10;Le Plessis-Robinson &#10;Sceaux &#10;12TH ARR. &#10;renton-le_po &#10;Maison 'Alfort &#10;Joinville-le-Pont &#10;Montrouge &#10;Champigny-sur-Marne &#10;Ivry-sur-Seine &#10;Bois dArcy &#10;Trappes &#10;Saint-Cyr-I'École &#10;Versailles &#10;ADAMVILLE &#10;•Villåuif &#10;Vitry-sur-Seine &#10;Créteil &#10;Lel &#10;Chenneviéres-sur-Mame &#10;Ormesson-sur-MaFne &#10;Terms cf use error "/>
          <p:cNvPicPr>
            <a:picLocks noChangeAspect="1"/>
          </p:cNvPicPr>
          <p:nvPr/>
        </p:nvPicPr>
        <p:blipFill>
          <a:blip r:embed="rId2"/>
          <a:srcRect/>
          <a:stretch>
            <a:fillRect/>
          </a:stretch>
        </p:blipFill>
        <p:spPr>
          <a:xfrm>
            <a:off x="1622584" y="1201579"/>
            <a:ext cx="5897880" cy="2862739"/>
          </a:xfrm>
          <a:prstGeom prst="rect">
            <a:avLst/>
          </a:prstGeom>
          <a:noFill/>
          <a:ln w="9525">
            <a:solidFill>
              <a:schemeClr val="tx1"/>
            </a:solidFill>
          </a:ln>
        </p:spPr>
      </p:pic>
    </p:spTree>
    <p:extLst>
      <p:ext uri="{BB962C8B-B14F-4D97-AF65-F5344CB8AC3E}">
        <p14:creationId xmlns:p14="http://schemas.microsoft.com/office/powerpoint/2010/main" val="3177035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Visualization on Punch Card</a:t>
            </a:r>
          </a:p>
        </p:txBody>
      </p:sp>
      <p:sp>
        <p:nvSpPr>
          <p:cNvPr id="2" name="文本框 1"/>
          <p:cNvSpPr txBox="1"/>
          <p:nvPr/>
        </p:nvSpPr>
        <p:spPr>
          <a:xfrm>
            <a:off x="1004412" y="4298156"/>
            <a:ext cx="7135654" cy="553998"/>
          </a:xfrm>
          <a:prstGeom prst="rect">
            <a:avLst/>
          </a:prstGeom>
          <a:noFill/>
        </p:spPr>
        <p:txBody>
          <a:bodyPr wrap="square" rtlCol="0">
            <a:spAutoFit/>
          </a:bodyPr>
          <a:lstStyle/>
          <a:p>
            <a:r>
              <a:rPr lang="en-US" altLang="en-US" sz="1500" dirty="0">
                <a:latin typeface="微软雅黑" panose="020B0503020204020204" charset="-122"/>
                <a:ea typeface="微软雅黑" panose="020B0503020204020204" charset="-122"/>
              </a:rPr>
              <a:t>In this part, we can clearly see the number of people who have accidents every week and every hour. So it can tell us when is the most dangers time.</a:t>
            </a:r>
          </a:p>
        </p:txBody>
      </p:sp>
      <p:pic>
        <p:nvPicPr>
          <p:cNvPr id="6" name="图片 5" descr="A &#10;home predict • &#10;visualization • &#10;home ) visualization analysis &#10;Punch Card of Accidents &#10;Monda &#10;Tuesday • &#10;Wednesday • &#10;Thursday &#10;Friday &#10;Saturday &#10;upload &#10;Death Hospital Light unscathed &#10;00 • 000000 • &#10;•Oee•eeeo &#10;• 000 e e e &#10;IOa &#10;12P &#10;Ip &#10;3p 4p Sp 6p 7p &#10;9p &#10;I Op &#10;lip "/>
          <p:cNvPicPr>
            <a:picLocks noChangeAspect="1"/>
          </p:cNvPicPr>
          <p:nvPr/>
        </p:nvPicPr>
        <p:blipFill>
          <a:blip r:embed="rId2"/>
          <a:srcRect/>
          <a:stretch>
            <a:fillRect/>
          </a:stretch>
        </p:blipFill>
        <p:spPr>
          <a:xfrm>
            <a:off x="1798797" y="1269682"/>
            <a:ext cx="5544979" cy="2761298"/>
          </a:xfrm>
          <a:prstGeom prst="rect">
            <a:avLst/>
          </a:prstGeom>
          <a:noFill/>
          <a:ln w="9525">
            <a:solidFill>
              <a:schemeClr val="tx1"/>
            </a:solidFill>
          </a:ln>
        </p:spPr>
      </p:pic>
    </p:spTree>
    <p:extLst>
      <p:ext uri="{BB962C8B-B14F-4D97-AF65-F5344CB8AC3E}">
        <p14:creationId xmlns:p14="http://schemas.microsoft.com/office/powerpoint/2010/main" val="1767563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Visualization on Map</a:t>
            </a:r>
          </a:p>
        </p:txBody>
      </p:sp>
      <p:sp>
        <p:nvSpPr>
          <p:cNvPr id="2" name="文本框 1"/>
          <p:cNvSpPr txBox="1"/>
          <p:nvPr/>
        </p:nvSpPr>
        <p:spPr>
          <a:xfrm>
            <a:off x="1101567" y="4282916"/>
            <a:ext cx="7135654" cy="784830"/>
          </a:xfrm>
          <a:prstGeom prst="rect">
            <a:avLst/>
          </a:prstGeom>
          <a:noFill/>
        </p:spPr>
        <p:txBody>
          <a:bodyPr wrap="square" rtlCol="0">
            <a:spAutoFit/>
          </a:bodyPr>
          <a:lstStyle/>
          <a:p>
            <a:r>
              <a:rPr lang="en-US" altLang="en-US" sz="1500" dirty="0">
                <a:latin typeface="微软雅黑" panose="020B0503020204020204" charset="-122"/>
                <a:ea typeface="微软雅黑" panose="020B0503020204020204" charset="-122"/>
              </a:rPr>
              <a:t>We can visit all the data(200,000 items) on this map and can zoom in and out anywhere. What's more, if we click one accident, then the details of this accident will show out by a list.</a:t>
            </a:r>
            <a:endParaRPr lang="zh-CN" altLang="en-US" sz="1500" dirty="0">
              <a:latin typeface="微软雅黑" panose="020B0503020204020204" charset="-122"/>
              <a:ea typeface="微软雅黑" panose="020B0503020204020204" charset="-122"/>
            </a:endParaRPr>
          </a:p>
        </p:txBody>
      </p:sp>
      <p:pic>
        <p:nvPicPr>
          <p:cNvPr id="5" name="图片 4" descr="home predict • &#10;home visualization &gt; map &#10;visualization • &#10;upload &#10;visualization on map &#10;Map &#10;Satellite &#10;Reset &#10;Visibility &#10;Google &#10;Brussels cologne Germany &#10;Belgium &#10;Frank. &#10;uxe &#10;Munich &#10;'ROY, &#10;Prabue &#10;Czechh &#10;Vienrv iau &#10;Budpest &#10;H9ngary &#10;'Zagreb &#10;Belgrade &#10;Bpsnia and &#10;Serbia-,;! &#10;Möhié fo &#10;Dodgo:-iißS- &#10;Map data 0201 g CeoBasisOE/BKG (02009), Google, Inst. Cecgr. Nacionat Terms of use "/>
          <p:cNvPicPr>
            <a:picLocks noChangeAspect="1"/>
          </p:cNvPicPr>
          <p:nvPr/>
        </p:nvPicPr>
        <p:blipFill>
          <a:blip r:embed="rId2"/>
          <a:srcRect/>
          <a:stretch>
            <a:fillRect/>
          </a:stretch>
        </p:blipFill>
        <p:spPr>
          <a:xfrm>
            <a:off x="1660207" y="1372076"/>
            <a:ext cx="5700713" cy="2850833"/>
          </a:xfrm>
          <a:prstGeom prst="rect">
            <a:avLst/>
          </a:prstGeom>
          <a:noFill/>
          <a:ln w="9525">
            <a:solidFill>
              <a:schemeClr val="tx1"/>
            </a:solidFill>
          </a:ln>
        </p:spPr>
      </p:pic>
    </p:spTree>
    <p:extLst>
      <p:ext uri="{BB962C8B-B14F-4D97-AF65-F5344CB8AC3E}">
        <p14:creationId xmlns:p14="http://schemas.microsoft.com/office/powerpoint/2010/main" val="3260019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46634" y="3867498"/>
            <a:ext cx="1646635" cy="677878"/>
          </a:xfrm>
          <a:prstGeom prst="rect">
            <a:avLst/>
          </a:prstGeom>
          <a:noFill/>
        </p:spPr>
        <p:txBody>
          <a:bodyPr wrap="square" rtlCol="0">
            <a:spAutoFit/>
          </a:bodyPr>
          <a:lstStyle/>
          <a:p>
            <a:pPr algn="ctr" defTabSz="685800">
              <a:lnSpc>
                <a:spcPct val="130000"/>
              </a:lnSpc>
            </a:pPr>
            <a:r>
              <a:rPr lang="zh-CN" altLang="en-US" sz="750" dirty="0">
                <a:solidFill>
                  <a:schemeClr val="bg1"/>
                </a:solidFill>
                <a:latin typeface="微软雅黑" panose="020B0503020204020204" charset="-122"/>
                <a:ea typeface="微软雅黑" panose="020B0503020204020204" charset="-122"/>
                <a:cs typeface="Levenim MT" pitchFamily="2" charset="-79"/>
              </a:rPr>
              <a:t>标题数字等都可以通过点击和重新输入进行更改，顶部“开始”面板中可以对字体、字号、颜色、行距等进行修改。</a:t>
            </a:r>
          </a:p>
        </p:txBody>
      </p: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Visualization on Map</a:t>
            </a:r>
          </a:p>
        </p:txBody>
      </p:sp>
      <p:pic>
        <p:nvPicPr>
          <p:cNvPr id="4" name="图片 3" descr="home predict • &#10;home visualization &gt; map &#10;visualization • &#10;visualization on map &#10;Map &#10;Satellite &#10;upload &#10;LOrges &#10;&quot;Josnes &#10;Séris &#10;21 &#10;Me &#10;Mu &#10;)-Loire • &#10;13 &#10;Cravant &#10;Meung- &#10;14 &#10;Messas &#10;oire &#10;14 &#10;Méziéres-4ez-Cléry &#10;x &#10;'Jouy-le-Potier &#10;10 &#10;Ic-Ribault &#10;. r-en-Val &#10;15 &#10;MarcilIy-en-ViIlette &#10;10 &#10;12 &#10;La Ferté-Saint-AUbin &#10;18 &#10;LQ'RET &#10;LOIR-ET-C8éR — &#10;16 &#10;. Ferolles &#10;Vienne-en- &#10;20 &#10;11 &#10;Reset &#10;Visibility &#10;Maves &#10;Ardon &#10;uin &#10;Talc &#10;nan &#10;Marolles &#10;sé &#10;Chapelle-Saint-Martin-en-Plaine &#10;16 | &#10;Mulsa &#10;21 &#10;Suévres &#10;21 &#10;Montlivault &#10;18 &#10;0 ILLUMINATION • 1730 &#10;X INTERSECTION • full day &#10;ATMOSPHERE • out of intersection &#10;COLLIDE • normal &#10;A ROAD CATEGORY • other collision &#10;e TRAFFIC SYSTEM • national road &#10;A LANE NUMBER • separated &#10;rté-Sai &#10;Thoury &#10;16 &#10;Ménestreau-en-ViIlette — &#10;13 &#10;Y_voy-le-Mr &#10;Villeharou &#10;Map data 0201 g Cccgle &#10;Souvign &#10;Terms of Use &#10;Til &#10;Vannes &#10;ologne &#10;Report a map error "/>
          <p:cNvPicPr>
            <a:picLocks noChangeAspect="1"/>
          </p:cNvPicPr>
          <p:nvPr/>
        </p:nvPicPr>
        <p:blipFill>
          <a:blip r:embed="rId2"/>
          <a:srcRect/>
          <a:stretch>
            <a:fillRect/>
          </a:stretch>
        </p:blipFill>
        <p:spPr>
          <a:xfrm>
            <a:off x="1473517" y="1566386"/>
            <a:ext cx="6196013" cy="3214688"/>
          </a:xfrm>
          <a:prstGeom prst="rect">
            <a:avLst/>
          </a:prstGeom>
          <a:noFill/>
          <a:ln w="9525">
            <a:solidFill>
              <a:schemeClr val="tx1"/>
            </a:solidFill>
          </a:ln>
        </p:spPr>
      </p:pic>
    </p:spTree>
    <p:extLst>
      <p:ext uri="{BB962C8B-B14F-4D97-AF65-F5344CB8AC3E}">
        <p14:creationId xmlns:p14="http://schemas.microsoft.com/office/powerpoint/2010/main" val="35017426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Visualization on Map</a:t>
            </a:r>
          </a:p>
        </p:txBody>
      </p:sp>
      <p:sp>
        <p:nvSpPr>
          <p:cNvPr id="2" name="文本框 1"/>
          <p:cNvSpPr txBox="1"/>
          <p:nvPr/>
        </p:nvSpPr>
        <p:spPr>
          <a:xfrm>
            <a:off x="1101567" y="4282916"/>
            <a:ext cx="7135654" cy="784830"/>
          </a:xfrm>
          <a:prstGeom prst="rect">
            <a:avLst/>
          </a:prstGeom>
          <a:noFill/>
        </p:spPr>
        <p:txBody>
          <a:bodyPr wrap="square" rtlCol="0">
            <a:spAutoFit/>
          </a:bodyPr>
          <a:lstStyle/>
          <a:p>
            <a:r>
              <a:rPr lang="en-US" altLang="en-US" sz="1500" dirty="0">
                <a:latin typeface="微软雅黑" panose="020B0503020204020204" charset="-122"/>
                <a:ea typeface="微软雅黑" panose="020B0503020204020204" charset="-122"/>
              </a:rPr>
              <a:t>We can visit all the data(200,000 items) on this map and can zoom in and out anywhere. What's more, if we click one accident, then the details of this accident will show out by a list.</a:t>
            </a:r>
            <a:endParaRPr lang="zh-CN" altLang="en-US" sz="1500" dirty="0">
              <a:latin typeface="微软雅黑" panose="020B0503020204020204" charset="-122"/>
              <a:ea typeface="微软雅黑" panose="020B0503020204020204" charset="-122"/>
            </a:endParaRPr>
          </a:p>
        </p:txBody>
      </p:sp>
      <p:pic>
        <p:nvPicPr>
          <p:cNvPr id="5" name="图片 4" descr="home predict • &#10;home visualization &gt; map &#10;visualization • &#10;upload &#10;visualization on map &#10;Map &#10;Satellite &#10;Reset &#10;Visibility &#10;Google &#10;Brussels cologne Germany &#10;Belgium &#10;Frank. &#10;uxe &#10;Munich &#10;'ROY, &#10;Prabue &#10;Czechh &#10;Vienrv iau &#10;Budpest &#10;H9ngary &#10;'Zagreb &#10;Belgrade &#10;Bpsnia and &#10;Serbia-,;! &#10;Möhié fo &#10;Dodgo:-iißS- &#10;Map data 0201 g CeoBasisOE/BKG (02009), Google, Inst. Cecgr. Nacionat Terms of use "/>
          <p:cNvPicPr>
            <a:picLocks noChangeAspect="1"/>
          </p:cNvPicPr>
          <p:nvPr/>
        </p:nvPicPr>
        <p:blipFill>
          <a:blip r:embed="rId2"/>
          <a:srcRect/>
          <a:stretch>
            <a:fillRect/>
          </a:stretch>
        </p:blipFill>
        <p:spPr>
          <a:xfrm>
            <a:off x="1660207" y="1372076"/>
            <a:ext cx="5700713" cy="2850833"/>
          </a:xfrm>
          <a:prstGeom prst="rect">
            <a:avLst/>
          </a:prstGeom>
          <a:noFill/>
          <a:ln w="9525">
            <a:solidFill>
              <a:schemeClr val="tx1"/>
            </a:solidFill>
          </a:ln>
        </p:spPr>
      </p:pic>
    </p:spTree>
    <p:extLst>
      <p:ext uri="{BB962C8B-B14F-4D97-AF65-F5344CB8AC3E}">
        <p14:creationId xmlns:p14="http://schemas.microsoft.com/office/powerpoint/2010/main" val="2922989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73419" y="2145382"/>
            <a:ext cx="2356198" cy="415498"/>
          </a:xfrm>
          <a:prstGeom prst="rect">
            <a:avLst/>
          </a:prstGeom>
          <a:noFill/>
        </p:spPr>
        <p:txBody>
          <a:bodyPr wrap="square" rtlCol="0">
            <a:spAutoFit/>
          </a:bodyPr>
          <a:lstStyle/>
          <a:p>
            <a:r>
              <a:rPr lang="en-US" altLang="zh-CN" sz="2100" dirty="0">
                <a:latin typeface="微软雅黑" panose="020B0503020204020204" charset="-122"/>
                <a:ea typeface="微软雅黑" panose="020B0503020204020204" charset="-122"/>
                <a:cs typeface="Levenim MT" pitchFamily="2" charset="-79"/>
                <a:sym typeface="+mn-ea"/>
              </a:rPr>
              <a:t>·User, Chart</a:t>
            </a:r>
            <a:endParaRPr lang="en-US" altLang="zh-CN" sz="2100" b="1" dirty="0">
              <a:latin typeface="微软雅黑" panose="020B0503020204020204" charset="-122"/>
              <a:ea typeface="微软雅黑" panose="020B0503020204020204" charset="-122"/>
              <a:cs typeface="Levenim MT" pitchFamily="2" charset="-79"/>
              <a:sym typeface="+mn-ea"/>
            </a:endParaRPr>
          </a:p>
        </p:txBody>
      </p:sp>
      <p:sp>
        <p:nvSpPr>
          <p:cNvPr id="8" name="文本框 7"/>
          <p:cNvSpPr txBox="1"/>
          <p:nvPr/>
        </p:nvSpPr>
        <p:spPr>
          <a:xfrm>
            <a:off x="973531" y="671491"/>
            <a:ext cx="2984320" cy="415498"/>
          </a:xfrm>
          <a:prstGeom prst="rect">
            <a:avLst/>
          </a:prstGeom>
          <a:noFill/>
        </p:spPr>
        <p:txBody>
          <a:bodyPr wrap="square" rtlCol="0">
            <a:spAutoFit/>
          </a:bodyPr>
          <a:lstStyle/>
          <a:p>
            <a:r>
              <a:rPr lang="en-US" altLang="zh-CN" sz="2100" b="1" dirty="0">
                <a:latin typeface="微软雅黑" panose="020B0503020204020204" charset="-122"/>
                <a:ea typeface="微软雅黑" panose="020B0503020204020204" charset="-122"/>
              </a:rPr>
              <a:t>The</a:t>
            </a:r>
            <a:r>
              <a:rPr lang="zh-CN" altLang="en-US" sz="2100" b="1" dirty="0">
                <a:latin typeface="微软雅黑" panose="020B0503020204020204" charset="-122"/>
                <a:ea typeface="微软雅黑" panose="020B0503020204020204" charset="-122"/>
              </a:rPr>
              <a:t> </a:t>
            </a:r>
            <a:r>
              <a:rPr lang="en-US" sz="2100" b="1" dirty="0">
                <a:latin typeface="微软雅黑" panose="020B0503020204020204" charset="-122"/>
                <a:ea typeface="微软雅黑" panose="020B0503020204020204" charset="-122"/>
              </a:rPr>
              <a:t>Whole Class</a:t>
            </a:r>
          </a:p>
        </p:txBody>
      </p:sp>
      <p:pic>
        <p:nvPicPr>
          <p:cNvPr id="2" name="图片 1" descr="GetImage"/>
          <p:cNvPicPr>
            <a:picLocks noChangeAspect="1"/>
          </p:cNvPicPr>
          <p:nvPr/>
        </p:nvPicPr>
        <p:blipFill>
          <a:blip r:embed="rId2"/>
          <a:stretch>
            <a:fillRect/>
          </a:stretch>
        </p:blipFill>
        <p:spPr>
          <a:xfrm>
            <a:off x="4578123" y="671491"/>
            <a:ext cx="4062413" cy="445627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p:cNvSpPr txBox="1"/>
          <p:nvPr/>
        </p:nvSpPr>
        <p:spPr>
          <a:xfrm>
            <a:off x="973419" y="2764031"/>
            <a:ext cx="2356198" cy="415498"/>
          </a:xfrm>
          <a:prstGeom prst="rect">
            <a:avLst/>
          </a:prstGeom>
          <a:noFill/>
        </p:spPr>
        <p:txBody>
          <a:bodyPr wrap="square" rtlCol="0">
            <a:spAutoFit/>
          </a:bodyPr>
          <a:lstStyle/>
          <a:p>
            <a:r>
              <a:rPr lang="en-US" altLang="zh-CN" sz="2100" dirty="0">
                <a:latin typeface="微软雅黑" panose="020B0503020204020204" charset="-122"/>
                <a:ea typeface="微软雅黑" panose="020B0503020204020204" charset="-122"/>
                <a:cs typeface="Levenim MT" pitchFamily="2" charset="-79"/>
                <a:sym typeface="+mn-ea"/>
              </a:rPr>
              <a:t>·Back-end</a:t>
            </a:r>
            <a:endParaRPr lang="en-US" altLang="zh-CN" sz="2100" b="1" dirty="0">
              <a:latin typeface="微软雅黑" panose="020B0503020204020204" charset="-122"/>
              <a:ea typeface="微软雅黑" panose="020B0503020204020204" charset="-122"/>
              <a:cs typeface="Levenim MT" pitchFamily="2" charset="-79"/>
              <a:sym typeface="+mn-ea"/>
            </a:endParaRPr>
          </a:p>
        </p:txBody>
      </p:sp>
      <p:sp>
        <p:nvSpPr>
          <p:cNvPr id="5" name="文本框 4"/>
          <p:cNvSpPr txBox="1"/>
          <p:nvPr/>
        </p:nvSpPr>
        <p:spPr>
          <a:xfrm>
            <a:off x="973456" y="3368040"/>
            <a:ext cx="3389822" cy="471476"/>
          </a:xfrm>
          <a:prstGeom prst="rect">
            <a:avLst/>
          </a:prstGeom>
          <a:noFill/>
        </p:spPr>
        <p:txBody>
          <a:bodyPr wrap="square" rtlCol="0">
            <a:spAutoFit/>
          </a:bodyPr>
          <a:lstStyle/>
          <a:p>
            <a:pPr>
              <a:lnSpc>
                <a:spcPct val="130000"/>
              </a:lnSpc>
            </a:pPr>
            <a:r>
              <a:rPr lang="en-US" altLang="zh-CN" sz="2100" dirty="0">
                <a:latin typeface="微软雅黑" panose="020B0503020204020204" charset="-122"/>
                <a:ea typeface="微软雅黑" panose="020B0503020204020204" charset="-122"/>
                <a:cs typeface="Levenim MT" pitchFamily="2" charset="-79"/>
                <a:sym typeface="+mn-ea"/>
              </a:rPr>
              <a:t>·MachineLearningModel</a:t>
            </a:r>
            <a:endParaRPr lang="en-US" altLang="zh-CN" sz="2100" b="1" dirty="0">
              <a:latin typeface="微软雅黑" panose="020B0503020204020204" charset="-122"/>
              <a:ea typeface="微软雅黑" panose="020B0503020204020204" charset="-122"/>
              <a:cs typeface="Levenim MT" pitchFamily="2" charset="-79"/>
              <a:sym typeface="+mn-ea"/>
            </a:endParaRPr>
          </a:p>
        </p:txBody>
      </p:sp>
      <p:sp>
        <p:nvSpPr>
          <p:cNvPr id="10" name="文本框 9"/>
          <p:cNvSpPr txBox="1"/>
          <p:nvPr/>
        </p:nvSpPr>
        <p:spPr>
          <a:xfrm>
            <a:off x="973456" y="4070985"/>
            <a:ext cx="3261836" cy="471476"/>
          </a:xfrm>
          <a:prstGeom prst="rect">
            <a:avLst/>
          </a:prstGeom>
          <a:noFill/>
        </p:spPr>
        <p:txBody>
          <a:bodyPr wrap="square" rtlCol="0">
            <a:spAutoFit/>
          </a:bodyPr>
          <a:lstStyle/>
          <a:p>
            <a:pPr>
              <a:lnSpc>
                <a:spcPct val="130000"/>
              </a:lnSpc>
            </a:pPr>
            <a:r>
              <a:rPr lang="en-US" altLang="zh-CN" sz="2100" dirty="0">
                <a:latin typeface="微软雅黑" panose="020B0503020204020204" charset="-122"/>
                <a:ea typeface="微软雅黑" panose="020B0503020204020204" charset="-122"/>
                <a:cs typeface="Levenim MT" pitchFamily="2" charset="-79"/>
                <a:sym typeface="+mn-ea"/>
              </a:rPr>
              <a:t>·Data</a:t>
            </a:r>
            <a:r>
              <a:rPr lang="zh-CN" altLang="en-US" sz="2100" dirty="0">
                <a:latin typeface="微软雅黑" panose="020B0503020204020204" charset="-122"/>
                <a:ea typeface="微软雅黑" panose="020B0503020204020204" charset="-122"/>
                <a:cs typeface="Levenim MT" pitchFamily="2" charset="-79"/>
                <a:sym typeface="+mn-ea"/>
              </a:rPr>
              <a:t> </a:t>
            </a:r>
            <a:r>
              <a:rPr lang="en-US" altLang="zh-CN" sz="2100" dirty="0">
                <a:latin typeface="微软雅黑" panose="020B0503020204020204" charset="-122"/>
                <a:ea typeface="微软雅黑" panose="020B0503020204020204" charset="-122"/>
                <a:cs typeface="Levenim MT" pitchFamily="2" charset="-79"/>
                <a:sym typeface="+mn-ea"/>
              </a:rPr>
              <a:t>Set</a:t>
            </a:r>
            <a:endParaRPr lang="en-US" altLang="zh-CN" sz="2100" b="1" dirty="0">
              <a:latin typeface="微软雅黑" panose="020B0503020204020204" charset="-122"/>
              <a:ea typeface="微软雅黑" panose="020B0503020204020204" charset="-122"/>
              <a:cs typeface="Levenim MT" pitchFamily="2" charset="-79"/>
              <a:sym typeface="+mn-ea"/>
            </a:endParaRPr>
          </a:p>
        </p:txBody>
      </p:sp>
      <p:pic>
        <p:nvPicPr>
          <p:cNvPr id="9" name="图片 8">
            <a:extLst>
              <a:ext uri="{FF2B5EF4-FFF2-40B4-BE49-F238E27FC236}">
                <a16:creationId xmlns:a16="http://schemas.microsoft.com/office/drawing/2014/main" id="{C4983399-0644-C845-9F5D-CD0CD5AA37F8}"/>
              </a:ext>
            </a:extLst>
          </p:cNvPr>
          <p:cNvPicPr>
            <a:picLocks noChangeAspect="1"/>
          </p:cNvPicPr>
          <p:nvPr/>
        </p:nvPicPr>
        <p:blipFill>
          <a:blip r:embed="rId3"/>
          <a:stretch>
            <a:fillRect/>
          </a:stretch>
        </p:blipFill>
        <p:spPr>
          <a:xfrm>
            <a:off x="676687" y="702015"/>
            <a:ext cx="314808" cy="327099"/>
          </a:xfrm>
          <a:prstGeom prst="rect">
            <a:avLst/>
          </a:prstGeom>
        </p:spPr>
      </p:pic>
      <p:pic>
        <p:nvPicPr>
          <p:cNvPr id="11" name="图片 10">
            <a:extLst>
              <a:ext uri="{FF2B5EF4-FFF2-40B4-BE49-F238E27FC236}">
                <a16:creationId xmlns:a16="http://schemas.microsoft.com/office/drawing/2014/main" id="{85F9DFCB-43C2-6142-9948-39A7F7A84E1B}"/>
              </a:ext>
            </a:extLst>
          </p:cNvPr>
          <p:cNvPicPr>
            <a:picLocks noChangeAspect="1"/>
          </p:cNvPicPr>
          <p:nvPr/>
        </p:nvPicPr>
        <p:blipFill>
          <a:blip r:embed="rId4"/>
          <a:stretch>
            <a:fillRect/>
          </a:stretch>
        </p:blipFill>
        <p:spPr>
          <a:xfrm>
            <a:off x="-1398320" y="-759637"/>
            <a:ext cx="2907733" cy="1745988"/>
          </a:xfrm>
          <a:prstGeom prst="rect">
            <a:avLst/>
          </a:prstGeom>
        </p:spPr>
      </p:pic>
      <p:pic>
        <p:nvPicPr>
          <p:cNvPr id="12" name="图片 11">
            <a:extLst>
              <a:ext uri="{FF2B5EF4-FFF2-40B4-BE49-F238E27FC236}">
                <a16:creationId xmlns:a16="http://schemas.microsoft.com/office/drawing/2014/main" id="{434E3858-14FD-CC4F-8F2E-40E514766AA5}"/>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3" name="图片 12">
            <a:extLst>
              <a:ext uri="{FF2B5EF4-FFF2-40B4-BE49-F238E27FC236}">
                <a16:creationId xmlns:a16="http://schemas.microsoft.com/office/drawing/2014/main" id="{30450283-1BC1-5C40-97FA-337C999EF578}"/>
              </a:ext>
            </a:extLst>
          </p:cNvPr>
          <p:cNvPicPr>
            <a:picLocks noChangeAspect="1"/>
          </p:cNvPicPr>
          <p:nvPr/>
        </p:nvPicPr>
        <p:blipFill>
          <a:blip r:embed="rId6"/>
          <a:stretch>
            <a:fillRect/>
          </a:stretch>
        </p:blipFill>
        <p:spPr>
          <a:xfrm>
            <a:off x="7265009" y="5345802"/>
            <a:ext cx="3402380" cy="1587590"/>
          </a:xfrm>
          <a:prstGeom prst="rect">
            <a:avLst/>
          </a:prstGeom>
        </p:spPr>
      </p:pic>
      <p:pic>
        <p:nvPicPr>
          <p:cNvPr id="14" name="图片 13">
            <a:extLst>
              <a:ext uri="{FF2B5EF4-FFF2-40B4-BE49-F238E27FC236}">
                <a16:creationId xmlns:a16="http://schemas.microsoft.com/office/drawing/2014/main" id="{9BA0720A-C399-D24F-9D66-87C5C7163CA8}"/>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5" name="图片 14">
            <a:extLst>
              <a:ext uri="{FF2B5EF4-FFF2-40B4-BE49-F238E27FC236}">
                <a16:creationId xmlns:a16="http://schemas.microsoft.com/office/drawing/2014/main" id="{41CAA9DB-BF02-3E48-995C-55B5BEDD7758}"/>
              </a:ext>
            </a:extLst>
          </p:cNvPr>
          <p:cNvPicPr>
            <a:picLocks noChangeAspect="1"/>
          </p:cNvPicPr>
          <p:nvPr/>
        </p:nvPicPr>
        <p:blipFill>
          <a:blip r:embed="rId8"/>
          <a:stretch>
            <a:fillRect/>
          </a:stretch>
        </p:blipFill>
        <p:spPr>
          <a:xfrm rot="20331397" flipH="1">
            <a:off x="-847897" y="4340545"/>
            <a:ext cx="2928522" cy="2401593"/>
          </a:xfrm>
          <a:prstGeom prst="rect">
            <a:avLst/>
          </a:prstGeom>
        </p:spPr>
      </p:pic>
    </p:spTree>
    <p:extLst>
      <p:ext uri="{BB962C8B-B14F-4D97-AF65-F5344CB8AC3E}">
        <p14:creationId xmlns:p14="http://schemas.microsoft.com/office/powerpoint/2010/main" val="1586247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46634" y="3867498"/>
            <a:ext cx="1646635" cy="677878"/>
          </a:xfrm>
          <a:prstGeom prst="rect">
            <a:avLst/>
          </a:prstGeom>
          <a:noFill/>
        </p:spPr>
        <p:txBody>
          <a:bodyPr wrap="square" rtlCol="0">
            <a:spAutoFit/>
          </a:bodyPr>
          <a:lstStyle/>
          <a:p>
            <a:pPr algn="ctr" defTabSz="685800">
              <a:lnSpc>
                <a:spcPct val="130000"/>
              </a:lnSpc>
            </a:pPr>
            <a:r>
              <a:rPr lang="zh-CN" altLang="en-US" sz="750" dirty="0">
                <a:solidFill>
                  <a:schemeClr val="bg1"/>
                </a:solidFill>
                <a:latin typeface="微软雅黑" panose="020B0503020204020204" charset="-122"/>
                <a:ea typeface="微软雅黑" panose="020B0503020204020204" charset="-122"/>
                <a:cs typeface="Levenim MT" pitchFamily="2" charset="-79"/>
              </a:rPr>
              <a:t>标题数字等都可以通过点击和重新输入进行更改，顶部“开始”面板中可以对字体、字号、颜色、行距等进行修改。</a:t>
            </a:r>
          </a:p>
        </p:txBody>
      </p: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Visualization on Heat Map</a:t>
            </a:r>
          </a:p>
        </p:txBody>
      </p:sp>
      <p:sp>
        <p:nvSpPr>
          <p:cNvPr id="2" name="文本框 1"/>
          <p:cNvSpPr txBox="1"/>
          <p:nvPr/>
        </p:nvSpPr>
        <p:spPr>
          <a:xfrm>
            <a:off x="1086327" y="4642009"/>
            <a:ext cx="7135654" cy="323165"/>
          </a:xfrm>
          <a:prstGeom prst="rect">
            <a:avLst/>
          </a:prstGeom>
          <a:noFill/>
        </p:spPr>
        <p:txBody>
          <a:bodyPr wrap="square" rtlCol="0">
            <a:spAutoFit/>
          </a:bodyPr>
          <a:lstStyle/>
          <a:p>
            <a:pPr algn="ctr"/>
            <a:r>
              <a:rPr lang="en-US" altLang="en-US" sz="1500" dirty="0">
                <a:latin typeface="微软雅黑" panose="020B0503020204020204" charset="-122"/>
                <a:ea typeface="微软雅黑" panose="020B0503020204020204" charset="-122"/>
              </a:rPr>
              <a:t>This map clearly shows us which areas are more danger.</a:t>
            </a:r>
          </a:p>
        </p:txBody>
      </p:sp>
      <p:pic>
        <p:nvPicPr>
          <p:cNvPr id="3" name="图片 2" descr="home &#10;predict &#10;visualization • &#10;upload &#10;visualization on heat map &#10;Map &#10;Google &#10;Satellite &#10;Celtic Sea &#10;A Corufia j i &#10;Santiago de &#10;Compostelå. &#10;Pontevedrå• Ourense &#10;Vigo &#10;Lon &#10;Cardiff &#10;Brigh on &#10;Southampton &#10;Guernsey &#10;Jersey &#10;Antwerp_ &#10;Brussels &#10;eJgiu m &#10;M &#10;Dortmund &#10;Essen' &#10;—Cologne &#10;G ör,m a. &#10;Plymouth &#10;Frankfurt &#10;enibourg &#10;Mannheim &#10;Nurem &#10;Leipzig &#10;erg &#10;unich &#10;Salzburg &#10;Prague &#10;'Czech ia &#10;Strasbou &#10;Stuttgart &#10;Augsburg•- &#10;*Zürich&quot;' &#10;Austria &#10;N &#10;es &#10;Brn &#10;Graz &#10;? Brati &#10;Li &#10;To &#10;rance- &#10;es Clermo &#10;use &#10;SWitzeFland &#10;Milan &#10;Turin &#10;Genoa &#10;Slovenia Zagreb &#10;Trieste &#10;Zadar &#10;Ovie &#10;O &#10;L On &#10;La &#10;Santander Donostia- &#10;Seba &#10;Vitoria-Gasteiz &#10;veroa Venice &#10;Padua &#10;Bol &#10;Pisa &#10;Flor &#10;,gna &#10;le &#10;Andorra &#10;Girona &#10;'v'ålladolid &#10;Zarqgoza &#10;San' Marino &#10;split &#10;o,Rome "/>
          <p:cNvPicPr>
            <a:picLocks noChangeAspect="1"/>
          </p:cNvPicPr>
          <p:nvPr/>
        </p:nvPicPr>
        <p:blipFill>
          <a:blip r:embed="rId2"/>
          <a:srcRect/>
          <a:stretch>
            <a:fillRect/>
          </a:stretch>
        </p:blipFill>
        <p:spPr>
          <a:xfrm>
            <a:off x="1617346" y="1247775"/>
            <a:ext cx="5785961" cy="3218974"/>
          </a:xfrm>
          <a:prstGeom prst="rect">
            <a:avLst/>
          </a:prstGeom>
          <a:noFill/>
          <a:ln w="9525">
            <a:solidFill>
              <a:schemeClr val="tx1"/>
            </a:solidFill>
          </a:ln>
        </p:spPr>
      </p:pic>
    </p:spTree>
    <p:extLst>
      <p:ext uri="{BB962C8B-B14F-4D97-AF65-F5344CB8AC3E}">
        <p14:creationId xmlns:p14="http://schemas.microsoft.com/office/powerpoint/2010/main" val="3341218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Visualization on Pie Chart</a:t>
            </a:r>
          </a:p>
        </p:txBody>
      </p:sp>
      <p:sp>
        <p:nvSpPr>
          <p:cNvPr id="2" name="文本框 1"/>
          <p:cNvSpPr txBox="1"/>
          <p:nvPr/>
        </p:nvSpPr>
        <p:spPr>
          <a:xfrm>
            <a:off x="1004412" y="4417695"/>
            <a:ext cx="7135654" cy="784830"/>
          </a:xfrm>
          <a:prstGeom prst="rect">
            <a:avLst/>
          </a:prstGeom>
          <a:noFill/>
        </p:spPr>
        <p:txBody>
          <a:bodyPr wrap="square" rtlCol="0">
            <a:spAutoFit/>
          </a:bodyPr>
          <a:lstStyle/>
          <a:p>
            <a:pPr algn="ctr"/>
            <a:r>
              <a:rPr lang="en-US" altLang="en-US" sz="1500" dirty="0">
                <a:latin typeface="微软雅黑" panose="020B0503020204020204" charset="-122"/>
                <a:ea typeface="微软雅黑" panose="020B0503020204020204" charset="-122"/>
              </a:rPr>
              <a:t>The result of this part tell us what the proportion of people in these four kinds and we can see the number of injured people in any day in any month.</a:t>
            </a:r>
          </a:p>
        </p:txBody>
      </p:sp>
      <p:pic>
        <p:nvPicPr>
          <p:cNvPr id="4" name="图片 3" descr="visualization • &#10;home predict • &#10;home visualization &gt; month chart &#10;upload &#10;Mon. &#10;Tues. &#10;Wed. &#10;Thur. &#10;Fri. &#10;Sun. &#10;aaaaaaa &#10;13 &#10;14 &#10;103 &#10;516 &#10;15 &#10;16 &#10;17 &#10;18 &#10;19 &#10;686 &#10;5410 &#10;392 &#10;020 0 0 0 &#10;27 &#10;Hospital Light LJnscathed "/>
          <p:cNvPicPr>
            <a:picLocks noChangeAspect="1"/>
          </p:cNvPicPr>
          <p:nvPr/>
        </p:nvPicPr>
        <p:blipFill>
          <a:blip r:embed="rId2"/>
          <a:srcRect/>
          <a:stretch>
            <a:fillRect/>
          </a:stretch>
        </p:blipFill>
        <p:spPr>
          <a:xfrm>
            <a:off x="1524476" y="1342549"/>
            <a:ext cx="6095048" cy="2857500"/>
          </a:xfrm>
          <a:prstGeom prst="rect">
            <a:avLst/>
          </a:prstGeom>
          <a:noFill/>
          <a:ln w="9525">
            <a:solidFill>
              <a:schemeClr val="tx1"/>
            </a:solidFill>
          </a:ln>
        </p:spPr>
      </p:pic>
    </p:spTree>
    <p:extLst>
      <p:ext uri="{BB962C8B-B14F-4D97-AF65-F5344CB8AC3E}">
        <p14:creationId xmlns:p14="http://schemas.microsoft.com/office/powerpoint/2010/main" val="3680877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Visualize on Vertical Chart</a:t>
            </a:r>
          </a:p>
        </p:txBody>
      </p:sp>
      <p:sp>
        <p:nvSpPr>
          <p:cNvPr id="2" name="文本框 1"/>
          <p:cNvSpPr txBox="1"/>
          <p:nvPr/>
        </p:nvSpPr>
        <p:spPr>
          <a:xfrm>
            <a:off x="1004412" y="4417695"/>
            <a:ext cx="7135654" cy="553998"/>
          </a:xfrm>
          <a:prstGeom prst="rect">
            <a:avLst/>
          </a:prstGeom>
          <a:noFill/>
        </p:spPr>
        <p:txBody>
          <a:bodyPr wrap="square" rtlCol="0">
            <a:spAutoFit/>
          </a:bodyPr>
          <a:lstStyle/>
          <a:p>
            <a:pPr algn="ctr"/>
            <a:r>
              <a:rPr lang="en-US" altLang="en-US" sz="1500" dirty="0">
                <a:latin typeface="微软雅黑" panose="020B0503020204020204" charset="-122"/>
                <a:ea typeface="微软雅黑" panose="020B0503020204020204" charset="-122"/>
              </a:rPr>
              <a:t>We can see the number of injured people of every year and it also shows the detail of the people in a day.</a:t>
            </a:r>
          </a:p>
        </p:txBody>
      </p:sp>
      <p:pic>
        <p:nvPicPr>
          <p:cNvPr id="3" name="图片 2" descr="home predict • &#10;visualization • &#10;home visualization year chart &#10;Jan &#10;Jan &#10;Jan &#10;Feb &#10;upload &#10;Mar &#10;Mar &#10;Mar &#10;Nov &#10;Feb &#10;Feb &#10;Apr &#10;Death &#10;Apr &#10;May &#10;Apr &#10;May &#10;Jun &#10;Jun &#10;Jun &#10;Aug &#10;Death &#10;600 &#10;Aug &#10;Sep &#10;Aug &#10;Sep &#10;Nov &#10;Sep &#10;Dec &#10;Oct &#10;Nov &#10;Dec &#10;Dec "/>
          <p:cNvPicPr>
            <a:picLocks noChangeAspect="1"/>
          </p:cNvPicPr>
          <p:nvPr/>
        </p:nvPicPr>
        <p:blipFill>
          <a:blip r:embed="rId2"/>
          <a:srcRect/>
          <a:stretch>
            <a:fillRect/>
          </a:stretch>
        </p:blipFill>
        <p:spPr>
          <a:xfrm>
            <a:off x="1617345" y="1337311"/>
            <a:ext cx="5908358" cy="2757011"/>
          </a:xfrm>
          <a:prstGeom prst="rect">
            <a:avLst/>
          </a:prstGeom>
          <a:noFill/>
          <a:ln w="9525">
            <a:solidFill>
              <a:schemeClr val="tx1"/>
            </a:solidFill>
          </a:ln>
        </p:spPr>
      </p:pic>
    </p:spTree>
    <p:extLst>
      <p:ext uri="{BB962C8B-B14F-4D97-AF65-F5344CB8AC3E}">
        <p14:creationId xmlns:p14="http://schemas.microsoft.com/office/powerpoint/2010/main" val="1243443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1598" y="2224323"/>
            <a:ext cx="7700803" cy="1200329"/>
          </a:xfrm>
          <a:prstGeom prst="rect">
            <a:avLst/>
          </a:prstGeom>
          <a:noFill/>
        </p:spPr>
        <p:txBody>
          <a:bodyPr wrap="square" rtlCol="0">
            <a:spAutoFit/>
          </a:bodyPr>
          <a:lstStyle/>
          <a:p>
            <a:pPr algn="ctr"/>
            <a:r>
              <a:rPr lang="en-US" altLang="en-US" sz="4800" b="1" dirty="0">
                <a:latin typeface="微软雅黑" panose="020B0503020204020204" charset="-122"/>
                <a:ea typeface="微软雅黑" panose="020B0503020204020204" charset="-122"/>
                <a:hlinkClick r:id="rId2"/>
              </a:rPr>
              <a:t>http://fr.hshsilver.com</a:t>
            </a:r>
            <a:endParaRPr lang="en-US" altLang="en-US" sz="4800" b="1" dirty="0">
              <a:latin typeface="微软雅黑" panose="020B0503020204020204" charset="-122"/>
              <a:ea typeface="微软雅黑" panose="020B0503020204020204" charset="-122"/>
            </a:endParaRPr>
          </a:p>
          <a:p>
            <a:pPr algn="ctr"/>
            <a:r>
              <a:rPr lang="en-US" altLang="en-US" sz="2400" b="1" dirty="0">
                <a:latin typeface="微软雅黑" panose="020B0503020204020204" charset="-122"/>
                <a:ea typeface="微软雅黑" panose="020B0503020204020204" charset="-122"/>
              </a:rPr>
              <a:t>Powered</a:t>
            </a:r>
            <a:r>
              <a:rPr lang="zh-CN" altLang="en-US" sz="2400" b="1" dirty="0">
                <a:latin typeface="微软雅黑" panose="020B0503020204020204" charset="-122"/>
                <a:ea typeface="微软雅黑" panose="020B0503020204020204" charset="-122"/>
              </a:rPr>
              <a:t> </a:t>
            </a:r>
            <a:r>
              <a:rPr lang="en-US" altLang="zh-CN" sz="2400" b="1" dirty="0">
                <a:latin typeface="微软雅黑" panose="020B0503020204020204" charset="-122"/>
                <a:ea typeface="微软雅黑" panose="020B0503020204020204" charset="-122"/>
              </a:rPr>
              <a:t>By</a:t>
            </a:r>
            <a:r>
              <a:rPr lang="zh-CN" altLang="en-US" sz="2400" b="1" dirty="0">
                <a:latin typeface="微软雅黑" panose="020B0503020204020204" charset="-122"/>
                <a:ea typeface="微软雅黑" panose="020B0503020204020204" charset="-122"/>
              </a:rPr>
              <a:t> </a:t>
            </a:r>
            <a:r>
              <a:rPr lang="en-US" altLang="zh-CN" sz="2400" b="1" dirty="0">
                <a:latin typeface="微软雅黑" panose="020B0503020204020204" charset="-122"/>
                <a:ea typeface="微软雅黑" panose="020B0503020204020204" charset="-122"/>
              </a:rPr>
              <a:t>Tencent</a:t>
            </a:r>
            <a:r>
              <a:rPr lang="zh-CN" altLang="en-US" sz="2400" b="1" dirty="0">
                <a:latin typeface="微软雅黑" panose="020B0503020204020204" charset="-122"/>
                <a:ea typeface="微软雅黑" panose="020B0503020204020204" charset="-122"/>
              </a:rPr>
              <a:t> </a:t>
            </a:r>
            <a:r>
              <a:rPr lang="en-US" altLang="zh-CN" sz="2400" b="1" dirty="0">
                <a:latin typeface="微软雅黑" panose="020B0503020204020204" charset="-122"/>
                <a:ea typeface="微软雅黑" panose="020B0503020204020204" charset="-122"/>
              </a:rPr>
              <a:t>Cloud</a:t>
            </a:r>
            <a:endParaRPr lang="en-US" altLang="en-US" sz="2400" b="1" dirty="0">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32D0264F-1C5D-6C4D-BB31-EFD27BAD8D4A}"/>
              </a:ext>
            </a:extLst>
          </p:cNvPr>
          <p:cNvPicPr>
            <a:picLocks noChangeAspect="1"/>
          </p:cNvPicPr>
          <p:nvPr/>
        </p:nvPicPr>
        <p:blipFill>
          <a:blip r:embed="rId3"/>
          <a:stretch>
            <a:fillRect/>
          </a:stretch>
        </p:blipFill>
        <p:spPr>
          <a:xfrm>
            <a:off x="7008813" y="3021887"/>
            <a:ext cx="1413588" cy="1413588"/>
          </a:xfrm>
          <a:prstGeom prst="rect">
            <a:avLst/>
          </a:prstGeom>
        </p:spPr>
      </p:pic>
      <p:pic>
        <p:nvPicPr>
          <p:cNvPr id="4" name="图片 3">
            <a:extLst>
              <a:ext uri="{FF2B5EF4-FFF2-40B4-BE49-F238E27FC236}">
                <a16:creationId xmlns:a16="http://schemas.microsoft.com/office/drawing/2014/main" id="{1361275D-79F4-4446-B891-8B04C738D257}"/>
              </a:ext>
            </a:extLst>
          </p:cNvPr>
          <p:cNvPicPr>
            <a:picLocks noChangeAspect="1"/>
          </p:cNvPicPr>
          <p:nvPr/>
        </p:nvPicPr>
        <p:blipFill>
          <a:blip r:embed="rId4"/>
          <a:stretch>
            <a:fillRect/>
          </a:stretch>
        </p:blipFill>
        <p:spPr>
          <a:xfrm>
            <a:off x="3619499" y="3431796"/>
            <a:ext cx="19050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78775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14:presetBounceEnd="50000">
                                      <p:stCondLst>
                                        <p:cond delay="0"/>
                                      </p:stCondLst>
                                      <p:childTnLst>
                                        <p:animScale p14:bounceEnd="50000">
                                          <p:cBhvr>
                                            <p:cTn id="6" dur="1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childTnLst>
                                        <p:animScale>
                                          <p:cBhvr>
                                            <p:cTn id="6" dur="1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4360C-FAD4-8245-A835-9BA0E9EFEC9E}"/>
              </a:ext>
            </a:extLst>
          </p:cNvPr>
          <p:cNvSpPr>
            <a:spLocks noGrp="1"/>
          </p:cNvSpPr>
          <p:nvPr>
            <p:ph type="title"/>
          </p:nvPr>
        </p:nvSpPr>
        <p:spPr/>
        <p:txBody>
          <a:bodyPr/>
          <a:lstStyle/>
          <a:p>
            <a:r>
              <a:rPr lang="en-US" altLang="zh-CN" dirty="0"/>
              <a:t>Timeline and tasks repartition</a:t>
            </a:r>
            <a:endParaRPr kumimoji="1" lang="zh-CN" altLang="en-US" dirty="0"/>
          </a:p>
        </p:txBody>
      </p:sp>
      <p:pic>
        <p:nvPicPr>
          <p:cNvPr id="6" name="图片 5">
            <a:extLst>
              <a:ext uri="{FF2B5EF4-FFF2-40B4-BE49-F238E27FC236}">
                <a16:creationId xmlns:a16="http://schemas.microsoft.com/office/drawing/2014/main" id="{1F9D46D3-87A8-6548-9853-280FD6EB7B35}"/>
              </a:ext>
            </a:extLst>
          </p:cNvPr>
          <p:cNvPicPr>
            <a:picLocks noChangeAspect="1"/>
          </p:cNvPicPr>
          <p:nvPr/>
        </p:nvPicPr>
        <p:blipFill>
          <a:blip r:embed="rId2"/>
          <a:stretch>
            <a:fillRect/>
          </a:stretch>
        </p:blipFill>
        <p:spPr>
          <a:xfrm>
            <a:off x="-2153686" y="-1275209"/>
            <a:ext cx="2907733" cy="1745988"/>
          </a:xfrm>
          <a:prstGeom prst="rect">
            <a:avLst/>
          </a:prstGeom>
        </p:spPr>
      </p:pic>
      <p:pic>
        <p:nvPicPr>
          <p:cNvPr id="7" name="图片 6">
            <a:extLst>
              <a:ext uri="{FF2B5EF4-FFF2-40B4-BE49-F238E27FC236}">
                <a16:creationId xmlns:a16="http://schemas.microsoft.com/office/drawing/2014/main" id="{29D68225-FA7A-A249-8BED-B353C6F9F2B9}"/>
              </a:ext>
            </a:extLst>
          </p:cNvPr>
          <p:cNvPicPr>
            <a:picLocks noChangeAspect="1"/>
          </p:cNvPicPr>
          <p:nvPr/>
        </p:nvPicPr>
        <p:blipFill>
          <a:blip r:embed="rId3"/>
          <a:stretch>
            <a:fillRect/>
          </a:stretch>
        </p:blipFill>
        <p:spPr>
          <a:xfrm>
            <a:off x="7797189" y="2821880"/>
            <a:ext cx="2155911" cy="3405809"/>
          </a:xfrm>
          <a:prstGeom prst="rect">
            <a:avLst/>
          </a:prstGeom>
        </p:spPr>
      </p:pic>
      <p:pic>
        <p:nvPicPr>
          <p:cNvPr id="8" name="图片 7">
            <a:extLst>
              <a:ext uri="{FF2B5EF4-FFF2-40B4-BE49-F238E27FC236}">
                <a16:creationId xmlns:a16="http://schemas.microsoft.com/office/drawing/2014/main" id="{506B0F34-9D80-B444-862B-F51E75FC145C}"/>
              </a:ext>
            </a:extLst>
          </p:cNvPr>
          <p:cNvPicPr>
            <a:picLocks noChangeAspect="1"/>
          </p:cNvPicPr>
          <p:nvPr/>
        </p:nvPicPr>
        <p:blipFill>
          <a:blip r:embed="rId4"/>
          <a:stretch>
            <a:fillRect/>
          </a:stretch>
        </p:blipFill>
        <p:spPr>
          <a:xfrm>
            <a:off x="6078798" y="4736202"/>
            <a:ext cx="3402380" cy="1587590"/>
          </a:xfrm>
          <a:prstGeom prst="rect">
            <a:avLst/>
          </a:prstGeom>
        </p:spPr>
      </p:pic>
      <p:pic>
        <p:nvPicPr>
          <p:cNvPr id="9" name="图片 8">
            <a:extLst>
              <a:ext uri="{FF2B5EF4-FFF2-40B4-BE49-F238E27FC236}">
                <a16:creationId xmlns:a16="http://schemas.microsoft.com/office/drawing/2014/main" id="{2CDE339F-53C0-D246-9E1E-EE73C4D3966C}"/>
              </a:ext>
            </a:extLst>
          </p:cNvPr>
          <p:cNvPicPr>
            <a:picLocks noChangeAspect="1"/>
          </p:cNvPicPr>
          <p:nvPr/>
        </p:nvPicPr>
        <p:blipFill>
          <a:blip r:embed="rId5"/>
          <a:stretch>
            <a:fillRect/>
          </a:stretch>
        </p:blipFill>
        <p:spPr>
          <a:xfrm>
            <a:off x="9843819" y="1184504"/>
            <a:ext cx="3180144" cy="1641731"/>
          </a:xfrm>
          <a:prstGeom prst="rect">
            <a:avLst/>
          </a:prstGeom>
        </p:spPr>
      </p:pic>
      <p:pic>
        <p:nvPicPr>
          <p:cNvPr id="10" name="图片 9">
            <a:extLst>
              <a:ext uri="{FF2B5EF4-FFF2-40B4-BE49-F238E27FC236}">
                <a16:creationId xmlns:a16="http://schemas.microsoft.com/office/drawing/2014/main" id="{EAE5095A-07F2-E74F-A45C-1EE6DB392F11}"/>
              </a:ext>
            </a:extLst>
          </p:cNvPr>
          <p:cNvPicPr>
            <a:picLocks noChangeAspect="1"/>
          </p:cNvPicPr>
          <p:nvPr/>
        </p:nvPicPr>
        <p:blipFill>
          <a:blip r:embed="rId6"/>
          <a:stretch>
            <a:fillRect/>
          </a:stretch>
        </p:blipFill>
        <p:spPr>
          <a:xfrm>
            <a:off x="6907904" y="-282387"/>
            <a:ext cx="3402380" cy="2359541"/>
          </a:xfrm>
          <a:prstGeom prst="rect">
            <a:avLst/>
          </a:prstGeom>
        </p:spPr>
      </p:pic>
      <p:pic>
        <p:nvPicPr>
          <p:cNvPr id="11" name="图片 10">
            <a:extLst>
              <a:ext uri="{FF2B5EF4-FFF2-40B4-BE49-F238E27FC236}">
                <a16:creationId xmlns:a16="http://schemas.microsoft.com/office/drawing/2014/main" id="{B8B95920-75B7-8346-9FD0-4B270E78C0FE}"/>
              </a:ext>
            </a:extLst>
          </p:cNvPr>
          <p:cNvPicPr>
            <a:picLocks noChangeAspect="1"/>
          </p:cNvPicPr>
          <p:nvPr/>
        </p:nvPicPr>
        <p:blipFill>
          <a:blip r:embed="rId7"/>
          <a:stretch>
            <a:fillRect/>
          </a:stretch>
        </p:blipFill>
        <p:spPr>
          <a:xfrm rot="20331397" flipH="1">
            <a:off x="-515746" y="4304030"/>
            <a:ext cx="2928522" cy="2401593"/>
          </a:xfrm>
          <a:prstGeom prst="rect">
            <a:avLst/>
          </a:prstGeom>
        </p:spPr>
      </p:pic>
      <p:pic>
        <p:nvPicPr>
          <p:cNvPr id="12" name="图片 11">
            <a:extLst>
              <a:ext uri="{FF2B5EF4-FFF2-40B4-BE49-F238E27FC236}">
                <a16:creationId xmlns:a16="http://schemas.microsoft.com/office/drawing/2014/main" id="{FF04D13A-54BF-4C78-9E9C-DBCAAF8E80CD}"/>
              </a:ext>
            </a:extLst>
          </p:cNvPr>
          <p:cNvPicPr>
            <a:picLocks noChangeAspect="1"/>
          </p:cNvPicPr>
          <p:nvPr/>
        </p:nvPicPr>
        <p:blipFill>
          <a:blip r:embed="rId8"/>
          <a:stretch>
            <a:fillRect/>
          </a:stretch>
        </p:blipFill>
        <p:spPr>
          <a:xfrm>
            <a:off x="300565" y="640642"/>
            <a:ext cx="419744" cy="436132"/>
          </a:xfrm>
          <a:prstGeom prst="rect">
            <a:avLst/>
          </a:prstGeom>
        </p:spPr>
      </p:pic>
      <p:graphicFrame>
        <p:nvGraphicFramePr>
          <p:cNvPr id="14" name="内容占位符 3">
            <a:extLst>
              <a:ext uri="{FF2B5EF4-FFF2-40B4-BE49-F238E27FC236}">
                <a16:creationId xmlns:a16="http://schemas.microsoft.com/office/drawing/2014/main" id="{60485638-C329-E244-AABC-EBA86E326C5D}"/>
              </a:ext>
            </a:extLst>
          </p:cNvPr>
          <p:cNvGraphicFramePr>
            <a:graphicFrameLocks noGrp="1"/>
          </p:cNvGraphicFramePr>
          <p:nvPr>
            <p:ph idx="1"/>
          </p:nvPr>
        </p:nvGraphicFramePr>
        <p:xfrm>
          <a:off x="838200" y="1439704"/>
          <a:ext cx="6151168" cy="2936240"/>
        </p:xfrm>
        <a:graphic>
          <a:graphicData uri="http://schemas.openxmlformats.org/drawingml/2006/table">
            <a:tbl>
              <a:tblPr/>
              <a:tblGrid>
                <a:gridCol w="1843430">
                  <a:extLst>
                    <a:ext uri="{9D8B030D-6E8A-4147-A177-3AD203B41FA5}">
                      <a16:colId xmlns:a16="http://schemas.microsoft.com/office/drawing/2014/main" val="2367362682"/>
                    </a:ext>
                  </a:extLst>
                </a:gridCol>
                <a:gridCol w="4307738">
                  <a:extLst>
                    <a:ext uri="{9D8B030D-6E8A-4147-A177-3AD203B41FA5}">
                      <a16:colId xmlns:a16="http://schemas.microsoft.com/office/drawing/2014/main" val="249494238"/>
                    </a:ext>
                  </a:extLst>
                </a:gridCol>
              </a:tblGrid>
              <a:tr h="0">
                <a:tc>
                  <a:txBody>
                    <a:bodyPr/>
                    <a:lstStyle/>
                    <a:p>
                      <a:pPr marL="0" marR="0" fontAlgn="t">
                        <a:spcBef>
                          <a:spcPts val="0"/>
                        </a:spcBef>
                        <a:spcAft>
                          <a:spcPts val="0"/>
                        </a:spcAft>
                      </a:pPr>
                      <a:r>
                        <a:rPr lang="zh-CN" sz="2200" b="1" dirty="0">
                          <a:effectLst/>
                          <a:ea typeface="宋体" panose="02010600030101010101" pitchFamily="2" charset="-122"/>
                        </a:rPr>
                        <a:t>Name</a:t>
                      </a:r>
                      <a:endParaRPr lang="zh-CN" sz="2200" dirty="0">
                        <a:effectLst/>
                        <a:ea typeface="宋体"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2200" b="1">
                          <a:effectLst/>
                          <a:ea typeface="宋体" panose="02010600030101010101" pitchFamily="2" charset="-122"/>
                        </a:rPr>
                        <a:t>Tasks</a:t>
                      </a:r>
                      <a:endParaRPr lang="zh-CN" sz="2200">
                        <a:effectLst/>
                        <a:ea typeface="宋体"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37110307"/>
                  </a:ext>
                </a:extLst>
              </a:tr>
              <a:tr h="0">
                <a:tc>
                  <a:txBody>
                    <a:bodyPr/>
                    <a:lstStyle/>
                    <a:p>
                      <a:pPr marL="0" marR="0" fontAlgn="t">
                        <a:spcBef>
                          <a:spcPts val="0"/>
                        </a:spcBef>
                        <a:spcAft>
                          <a:spcPts val="0"/>
                        </a:spcAft>
                      </a:pPr>
                      <a:r>
                        <a:rPr lang="zh-CN" sz="1600" dirty="0">
                          <a:effectLst/>
                          <a:ea typeface="宋体" panose="02010600030101010101" pitchFamily="2" charset="-122"/>
                        </a:rPr>
                        <a:t>Yang Liu刘洋</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altLang="zh-CN" sz="1600" kern="1200" dirty="0">
                          <a:solidFill>
                            <a:schemeClr val="tx1"/>
                          </a:solidFill>
                          <a:effectLst/>
                          <a:latin typeface="+mn-lt"/>
                          <a:ea typeface="宋体" panose="02010600030101010101" pitchFamily="2" charset="-122"/>
                          <a:cs typeface="+mn-cs"/>
                        </a:rPr>
                        <a:t>Machine Learning</a:t>
                      </a:r>
                      <a:r>
                        <a:rPr lang="zh-CN" altLang="en-US" sz="1600" kern="1200" dirty="0">
                          <a:solidFill>
                            <a:schemeClr val="tx1"/>
                          </a:solidFill>
                          <a:effectLst/>
                          <a:latin typeface="+mn-lt"/>
                          <a:ea typeface="Calibri" panose="020F0502020204030204" pitchFamily="34" charset="0"/>
                          <a:cs typeface="+mn-cs"/>
                        </a:rPr>
                        <a:t> </a:t>
                      </a:r>
                      <a:endParaRPr lang="zh-CN" altLang="en-US" sz="1600" kern="1200" dirty="0">
                        <a:solidFill>
                          <a:schemeClr val="tx1"/>
                        </a:solidFill>
                        <a:effectLst/>
                        <a:latin typeface="+mn-lt"/>
                        <a:cs typeface="+mn-cs"/>
                      </a:endParaRPr>
                    </a:p>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(Clustering,Dimensionality reduction &amp; Predicting)</a:t>
                      </a:r>
                    </a:p>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Provide data interface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533849986"/>
                  </a:ext>
                </a:extLst>
              </a:tr>
              <a:tr h="0">
                <a:tc>
                  <a:txBody>
                    <a:bodyPr/>
                    <a:lstStyle/>
                    <a:p>
                      <a:pPr marL="0" marR="0" fontAlgn="t">
                        <a:spcBef>
                          <a:spcPts val="0"/>
                        </a:spcBef>
                        <a:spcAft>
                          <a:spcPts val="0"/>
                        </a:spcAft>
                      </a:pPr>
                      <a:r>
                        <a:rPr lang="zh-CN" sz="1600">
                          <a:effectLst/>
                          <a:ea typeface="宋体" panose="02010600030101010101" pitchFamily="2" charset="-122"/>
                        </a:rPr>
                        <a:t>Zhaohui Li李朝晖</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Back-end</a:t>
                      </a:r>
                      <a:r>
                        <a:rPr lang="zh-CN" altLang="en-US" sz="1600" kern="1200" dirty="0">
                          <a:solidFill>
                            <a:schemeClr val="tx1"/>
                          </a:solidFill>
                          <a:effectLst/>
                          <a:latin typeface="+mn-lt"/>
                          <a:ea typeface="Microsoft YaHei" panose="020B0503020204020204" pitchFamily="34" charset="-122"/>
                          <a:cs typeface="+mn-cs"/>
                        </a:rPr>
                        <a:t>（</a:t>
                      </a:r>
                      <a:r>
                        <a:rPr lang="en-US" altLang="zh-CN" sz="1600" kern="1200" dirty="0">
                          <a:solidFill>
                            <a:schemeClr val="tx1"/>
                          </a:solidFill>
                          <a:effectLst/>
                          <a:latin typeface="+mn-lt"/>
                          <a:ea typeface="Microsoft YaHei" panose="020B0503020204020204" pitchFamily="34" charset="-122"/>
                          <a:cs typeface="+mn-cs"/>
                        </a:rPr>
                        <a:t>Data</a:t>
                      </a:r>
                      <a:r>
                        <a:rPr lang="en-US" sz="1600" kern="1200" dirty="0">
                          <a:solidFill>
                            <a:schemeClr val="tx1"/>
                          </a:solidFill>
                          <a:effectLst/>
                          <a:latin typeface="+mn-lt"/>
                          <a:ea typeface="Microsoft YaHei" panose="020B0503020204020204" pitchFamily="34" charset="-122"/>
                          <a:cs typeface="+mn-cs"/>
                        </a:rPr>
                        <a:t> Conversion, 1st Round</a:t>
                      </a:r>
                      <a:r>
                        <a:rPr lang="zh-CN" altLang="en-US" sz="1600" kern="1200" dirty="0">
                          <a:solidFill>
                            <a:schemeClr val="tx1"/>
                          </a:solidFill>
                          <a:effectLst/>
                          <a:latin typeface="+mn-lt"/>
                          <a:ea typeface="Microsoft YaHei" panose="020B0503020204020204" pitchFamily="34" charset="-122"/>
                          <a:cs typeface="+mn-cs"/>
                        </a:rPr>
                        <a:t>）</a:t>
                      </a:r>
                      <a:endParaRPr lang="zh-CN" altLang="en-US" sz="1600" kern="1200" dirty="0">
                        <a:solidFill>
                          <a:schemeClr val="tx1"/>
                        </a:solidFill>
                        <a:effectLst/>
                        <a:latin typeface="+mn-lt"/>
                        <a:cs typeface="+mn-cs"/>
                      </a:endParaRPr>
                    </a:p>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Front-end</a:t>
                      </a:r>
                      <a:r>
                        <a:rPr lang="zh-CN" altLang="en-US" sz="1600" kern="1200" dirty="0">
                          <a:solidFill>
                            <a:schemeClr val="tx1"/>
                          </a:solidFill>
                          <a:effectLst/>
                          <a:latin typeface="+mn-lt"/>
                          <a:ea typeface="Microsoft YaHei" panose="020B0503020204020204" pitchFamily="34" charset="-122"/>
                          <a:cs typeface="+mn-cs"/>
                        </a:rPr>
                        <a:t>（</a:t>
                      </a:r>
                      <a:r>
                        <a:rPr lang="en-US" altLang="zh-CN" sz="1600" kern="1200" dirty="0">
                          <a:solidFill>
                            <a:schemeClr val="tx1"/>
                          </a:solidFill>
                          <a:effectLst/>
                          <a:latin typeface="+mn-lt"/>
                          <a:ea typeface="Microsoft YaHei" panose="020B0503020204020204" pitchFamily="34" charset="-122"/>
                          <a:cs typeface="+mn-cs"/>
                        </a:rPr>
                        <a:t>GUI</a:t>
                      </a:r>
                      <a:r>
                        <a:rPr lang="zh-CN" altLang="en-US" sz="1600" kern="1200" dirty="0">
                          <a:solidFill>
                            <a:schemeClr val="tx1"/>
                          </a:solidFill>
                          <a:effectLst/>
                          <a:latin typeface="+mn-lt"/>
                          <a:ea typeface="Microsoft YaHei" panose="020B0503020204020204" pitchFamily="34" charset="-122"/>
                          <a:cs typeface="+mn-cs"/>
                        </a:rPr>
                        <a:t>）</a:t>
                      </a:r>
                      <a:endParaRPr lang="zh-CN" altLang="en-US" sz="1600" kern="1200" dirty="0">
                        <a:solidFill>
                          <a:schemeClr val="tx1"/>
                        </a:solidFill>
                        <a:effectLst/>
                        <a:latin typeface="+mn-lt"/>
                        <a:cs typeface="+mn-cs"/>
                      </a:endParaRPr>
                    </a:p>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Deployment</a:t>
                      </a:r>
                      <a:r>
                        <a:rPr lang="zh-CN" altLang="en-US" sz="1600" kern="1200" dirty="0">
                          <a:solidFill>
                            <a:schemeClr val="tx1"/>
                          </a:solidFill>
                          <a:effectLst/>
                          <a:latin typeface="+mn-lt"/>
                          <a:ea typeface="Microsoft YaHei" panose="020B0503020204020204" pitchFamily="34" charset="-122"/>
                          <a:cs typeface="+mn-cs"/>
                        </a:rPr>
                        <a:t>（</a:t>
                      </a:r>
                      <a:r>
                        <a:rPr lang="en-US" altLang="zh-CN" sz="1600" kern="1200" dirty="0">
                          <a:solidFill>
                            <a:schemeClr val="tx1"/>
                          </a:solidFill>
                          <a:effectLst/>
                          <a:latin typeface="+mn-lt"/>
                          <a:ea typeface="Microsoft YaHei" panose="020B0503020204020204" pitchFamily="34" charset="-122"/>
                          <a:cs typeface="+mn-cs"/>
                        </a:rPr>
                        <a:t>Cloud</a:t>
                      </a:r>
                      <a:r>
                        <a:rPr lang="en-US" sz="1600" kern="1200" dirty="0">
                          <a:solidFill>
                            <a:schemeClr val="tx1"/>
                          </a:solidFill>
                          <a:effectLst/>
                          <a:latin typeface="+mn-lt"/>
                          <a:ea typeface="Microsoft YaHei" panose="020B0503020204020204" pitchFamily="34" charset="-122"/>
                          <a:cs typeface="+mn-cs"/>
                        </a:rPr>
                        <a:t> Server</a:t>
                      </a:r>
                      <a:r>
                        <a:rPr lang="zh-CN" altLang="en-US" sz="1600" kern="1200" dirty="0">
                          <a:solidFill>
                            <a:schemeClr val="tx1"/>
                          </a:solidFill>
                          <a:effectLst/>
                          <a:latin typeface="+mn-lt"/>
                          <a:ea typeface="Microsoft YaHei" panose="020B0503020204020204" pitchFamily="34" charset="-122"/>
                          <a:cs typeface="+mn-cs"/>
                        </a:rPr>
                        <a:t>）</a:t>
                      </a:r>
                      <a:endParaRPr lang="zh-CN" altLang="en-US" sz="1600" kern="1200" dirty="0">
                        <a:solidFill>
                          <a:schemeClr val="tx1"/>
                        </a:solidFill>
                        <a:effectLst/>
                        <a:latin typeface="+mn-lt"/>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78046791"/>
                  </a:ext>
                </a:extLst>
              </a:tr>
              <a:tr h="0">
                <a:tc>
                  <a:txBody>
                    <a:bodyPr/>
                    <a:lstStyle/>
                    <a:p>
                      <a:pPr marL="0" marR="0" fontAlgn="t">
                        <a:spcBef>
                          <a:spcPts val="0"/>
                        </a:spcBef>
                        <a:spcAft>
                          <a:spcPts val="0"/>
                        </a:spcAft>
                      </a:pPr>
                      <a:r>
                        <a:rPr lang="zh-CN" sz="1600" dirty="0">
                          <a:effectLst/>
                          <a:ea typeface="宋体" panose="02010600030101010101" pitchFamily="2" charset="-122"/>
                        </a:rPr>
                        <a:t>Shuhao He何书豪</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Document &amp; Slides</a:t>
                      </a:r>
                      <a:r>
                        <a:rPr lang="en-US" sz="1600" kern="1200" dirty="0">
                          <a:solidFill>
                            <a:schemeClr val="tx1"/>
                          </a:solidFill>
                          <a:effectLst/>
                          <a:latin typeface="+mn-lt"/>
                          <a:ea typeface="Microsoft YaHei" panose="020B0503020204020204" pitchFamily="34" charset="-122"/>
                          <a:cs typeface="+mn-cs"/>
                        </a:rPr>
                        <a:t> </a:t>
                      </a:r>
                      <a:r>
                        <a:rPr lang="en-US" altLang="zh-CN" sz="1600" kern="1200" dirty="0">
                          <a:solidFill>
                            <a:schemeClr val="tx1"/>
                          </a:solidFill>
                          <a:effectLst/>
                          <a:latin typeface="+mn-lt"/>
                          <a:ea typeface="Calibri" panose="020F0502020204030204" pitchFamily="34" charset="0"/>
                          <a:cs typeface="+mn-cs"/>
                        </a:rPr>
                        <a:t>(Including PRD, prototype)</a:t>
                      </a:r>
                      <a:endParaRPr lang="zh-CN" altLang="en-US" sz="1600" kern="1200" dirty="0">
                        <a:solidFill>
                          <a:schemeClr val="tx1"/>
                        </a:solidFill>
                        <a:effectLst/>
                        <a:latin typeface="+mn-lt"/>
                        <a:cs typeface="+mn-cs"/>
                      </a:endParaRPr>
                    </a:p>
                    <a:p>
                      <a:pPr marL="0" marR="0" fontAlgn="t">
                        <a:spcBef>
                          <a:spcPts val="0"/>
                        </a:spcBef>
                        <a:spcAft>
                          <a:spcPts val="0"/>
                        </a:spcAft>
                      </a:pPr>
                      <a:r>
                        <a:rPr lang="en-US" altLang="zh-CN" sz="1600" kern="1200" dirty="0">
                          <a:solidFill>
                            <a:schemeClr val="tx1"/>
                          </a:solidFill>
                          <a:effectLst/>
                          <a:latin typeface="+mn-lt"/>
                          <a:ea typeface="Helvetica" pitchFamily="2" charset="0"/>
                          <a:cs typeface="+mn-cs"/>
                        </a:rPr>
                        <a:t>Data Conversion</a:t>
                      </a:r>
                      <a:r>
                        <a:rPr lang="en-US" sz="1600" kern="1200" dirty="0">
                          <a:solidFill>
                            <a:schemeClr val="tx1"/>
                          </a:solidFill>
                          <a:effectLst/>
                          <a:latin typeface="+mn-lt"/>
                          <a:ea typeface="Microsoft YaHei" panose="020B0503020204020204" pitchFamily="34" charset="-122"/>
                          <a:cs typeface="+mn-cs"/>
                        </a:rPr>
                        <a:t>(2nd Round) &amp; </a:t>
                      </a:r>
                      <a:r>
                        <a:rPr lang="en-US" altLang="zh-CN" sz="1600" kern="1200" dirty="0">
                          <a:solidFill>
                            <a:schemeClr val="tx1"/>
                          </a:solidFill>
                          <a:effectLst/>
                          <a:latin typeface="+mn-lt"/>
                          <a:ea typeface="Calibri" panose="020F0502020204030204" pitchFamily="34" charset="0"/>
                          <a:cs typeface="+mn-cs"/>
                        </a:rPr>
                        <a:t>Visualization</a:t>
                      </a:r>
                      <a:endParaRPr lang="zh-CN" altLang="en-US" sz="1600" kern="1200" dirty="0">
                        <a:solidFill>
                          <a:schemeClr val="tx1"/>
                        </a:solidFill>
                        <a:effectLst/>
                        <a:latin typeface="+mn-lt"/>
                        <a:cs typeface="+mn-cs"/>
                      </a:endParaRPr>
                    </a:p>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UI/ UX Beautification</a:t>
                      </a:r>
                      <a:r>
                        <a:rPr lang="en-US" sz="1600" kern="1200" dirty="0">
                          <a:solidFill>
                            <a:schemeClr val="tx1"/>
                          </a:solidFill>
                          <a:effectLst/>
                          <a:latin typeface="+mn-lt"/>
                          <a:ea typeface="Microsoft YaHei" panose="020B0503020204020204" pitchFamily="34" charset="-122"/>
                          <a:cs typeface="+mn-cs"/>
                        </a:rPr>
                        <a:t> &amp; Domain Name</a:t>
                      </a:r>
                      <a:endParaRPr lang="zh-CN" altLang="en-US" sz="1600" kern="1200" dirty="0">
                        <a:solidFill>
                          <a:schemeClr val="tx1"/>
                        </a:solidFill>
                        <a:effectLst/>
                        <a:latin typeface="+mn-lt"/>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28936849"/>
                  </a:ext>
                </a:extLst>
              </a:tr>
            </a:tbl>
          </a:graphicData>
        </a:graphic>
      </p:graphicFrame>
    </p:spTree>
    <p:extLst>
      <p:ext uri="{BB962C8B-B14F-4D97-AF65-F5344CB8AC3E}">
        <p14:creationId xmlns:p14="http://schemas.microsoft.com/office/powerpoint/2010/main" val="773228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0C4D5B2-35E0-4F24-8D3E-CA03D8E50DC7}"/>
              </a:ext>
            </a:extLst>
          </p:cNvPr>
          <p:cNvPicPr>
            <a:picLocks noChangeAspect="1"/>
          </p:cNvPicPr>
          <p:nvPr/>
        </p:nvPicPr>
        <p:blipFill>
          <a:blip r:embed="rId2"/>
          <a:stretch>
            <a:fillRect/>
          </a:stretch>
        </p:blipFill>
        <p:spPr>
          <a:xfrm>
            <a:off x="-2153686" y="-1275209"/>
            <a:ext cx="2907733" cy="1745988"/>
          </a:xfrm>
          <a:prstGeom prst="rect">
            <a:avLst/>
          </a:prstGeom>
        </p:spPr>
      </p:pic>
      <p:pic>
        <p:nvPicPr>
          <p:cNvPr id="13" name="图片 12">
            <a:extLst>
              <a:ext uri="{FF2B5EF4-FFF2-40B4-BE49-F238E27FC236}">
                <a16:creationId xmlns:a16="http://schemas.microsoft.com/office/drawing/2014/main" id="{3C0F965C-0B42-4EFD-A451-A949D098D89C}"/>
              </a:ext>
            </a:extLst>
          </p:cNvPr>
          <p:cNvPicPr>
            <a:picLocks noChangeAspect="1"/>
          </p:cNvPicPr>
          <p:nvPr/>
        </p:nvPicPr>
        <p:blipFill>
          <a:blip r:embed="rId3"/>
          <a:stretch>
            <a:fillRect/>
          </a:stretch>
        </p:blipFill>
        <p:spPr>
          <a:xfrm>
            <a:off x="7779988" y="2883467"/>
            <a:ext cx="2155911" cy="3405809"/>
          </a:xfrm>
          <a:prstGeom prst="rect">
            <a:avLst/>
          </a:prstGeom>
        </p:spPr>
      </p:pic>
      <p:pic>
        <p:nvPicPr>
          <p:cNvPr id="14" name="图片 13">
            <a:extLst>
              <a:ext uri="{FF2B5EF4-FFF2-40B4-BE49-F238E27FC236}">
                <a16:creationId xmlns:a16="http://schemas.microsoft.com/office/drawing/2014/main" id="{B6E296F0-EC79-428E-B1BA-D3506E4D6EE4}"/>
              </a:ext>
            </a:extLst>
          </p:cNvPr>
          <p:cNvPicPr>
            <a:picLocks noChangeAspect="1"/>
          </p:cNvPicPr>
          <p:nvPr/>
        </p:nvPicPr>
        <p:blipFill>
          <a:blip r:embed="rId4"/>
          <a:stretch>
            <a:fillRect/>
          </a:stretch>
        </p:blipFill>
        <p:spPr>
          <a:xfrm>
            <a:off x="7442810" y="4815235"/>
            <a:ext cx="3402380" cy="1587590"/>
          </a:xfrm>
          <a:prstGeom prst="rect">
            <a:avLst/>
          </a:prstGeom>
        </p:spPr>
      </p:pic>
      <p:pic>
        <p:nvPicPr>
          <p:cNvPr id="15" name="图片 14">
            <a:extLst>
              <a:ext uri="{FF2B5EF4-FFF2-40B4-BE49-F238E27FC236}">
                <a16:creationId xmlns:a16="http://schemas.microsoft.com/office/drawing/2014/main" id="{5EBFD3F6-DC17-4859-ADD5-70CA399AEA69}"/>
              </a:ext>
            </a:extLst>
          </p:cNvPr>
          <p:cNvPicPr>
            <a:picLocks noChangeAspect="1"/>
          </p:cNvPicPr>
          <p:nvPr/>
        </p:nvPicPr>
        <p:blipFill>
          <a:blip r:embed="rId5"/>
          <a:stretch>
            <a:fillRect/>
          </a:stretch>
        </p:blipFill>
        <p:spPr>
          <a:xfrm>
            <a:off x="8091367" y="1342837"/>
            <a:ext cx="3180144" cy="1641731"/>
          </a:xfrm>
          <a:prstGeom prst="rect">
            <a:avLst/>
          </a:prstGeom>
        </p:spPr>
      </p:pic>
      <p:pic>
        <p:nvPicPr>
          <p:cNvPr id="16" name="图片 15">
            <a:extLst>
              <a:ext uri="{FF2B5EF4-FFF2-40B4-BE49-F238E27FC236}">
                <a16:creationId xmlns:a16="http://schemas.microsoft.com/office/drawing/2014/main" id="{EC963789-BEE3-4BBB-B1D7-89CFF0D5C66E}"/>
              </a:ext>
            </a:extLst>
          </p:cNvPr>
          <p:cNvPicPr>
            <a:picLocks noChangeAspect="1"/>
          </p:cNvPicPr>
          <p:nvPr/>
        </p:nvPicPr>
        <p:blipFill>
          <a:blip r:embed="rId6"/>
          <a:stretch>
            <a:fillRect/>
          </a:stretch>
        </p:blipFill>
        <p:spPr>
          <a:xfrm>
            <a:off x="6743921" y="-382047"/>
            <a:ext cx="3402380" cy="2359541"/>
          </a:xfrm>
          <a:prstGeom prst="rect">
            <a:avLst/>
          </a:prstGeom>
        </p:spPr>
      </p:pic>
      <p:pic>
        <p:nvPicPr>
          <p:cNvPr id="17" name="图片 16">
            <a:extLst>
              <a:ext uri="{FF2B5EF4-FFF2-40B4-BE49-F238E27FC236}">
                <a16:creationId xmlns:a16="http://schemas.microsoft.com/office/drawing/2014/main" id="{FFF47FEA-2A44-482F-AA20-9493C54F96BB}"/>
              </a:ext>
            </a:extLst>
          </p:cNvPr>
          <p:cNvPicPr>
            <a:picLocks noChangeAspect="1"/>
          </p:cNvPicPr>
          <p:nvPr/>
        </p:nvPicPr>
        <p:blipFill>
          <a:blip r:embed="rId7"/>
          <a:stretch>
            <a:fillRect/>
          </a:stretch>
        </p:blipFill>
        <p:spPr>
          <a:xfrm rot="20331397" flipH="1">
            <a:off x="-982809" y="5684617"/>
            <a:ext cx="2928522" cy="2401593"/>
          </a:xfrm>
          <a:prstGeom prst="rect">
            <a:avLst/>
          </a:prstGeom>
        </p:spPr>
      </p:pic>
      <p:pic>
        <p:nvPicPr>
          <p:cNvPr id="18" name="图片 17">
            <a:extLst>
              <a:ext uri="{FF2B5EF4-FFF2-40B4-BE49-F238E27FC236}">
                <a16:creationId xmlns:a16="http://schemas.microsoft.com/office/drawing/2014/main" id="{93793170-597F-4D9A-824A-205B87D034A6}"/>
              </a:ext>
            </a:extLst>
          </p:cNvPr>
          <p:cNvPicPr>
            <a:picLocks noChangeAspect="1"/>
          </p:cNvPicPr>
          <p:nvPr/>
        </p:nvPicPr>
        <p:blipFill>
          <a:blip r:embed="rId8"/>
          <a:stretch>
            <a:fillRect/>
          </a:stretch>
        </p:blipFill>
        <p:spPr>
          <a:xfrm>
            <a:off x="300565" y="640642"/>
            <a:ext cx="419744" cy="436132"/>
          </a:xfrm>
          <a:prstGeom prst="rect">
            <a:avLst/>
          </a:prstGeom>
        </p:spPr>
      </p:pic>
      <p:sp>
        <p:nvSpPr>
          <p:cNvPr id="19" name="标题 1">
            <a:extLst>
              <a:ext uri="{FF2B5EF4-FFF2-40B4-BE49-F238E27FC236}">
                <a16:creationId xmlns:a16="http://schemas.microsoft.com/office/drawing/2014/main" id="{F16CB713-E5FE-414D-8B53-5AF676A22A06}"/>
              </a:ext>
            </a:extLst>
          </p:cNvPr>
          <p:cNvSpPr txBox="1">
            <a:spLocks/>
          </p:cNvSpPr>
          <p:nvPr/>
        </p:nvSpPr>
        <p:spPr>
          <a:xfrm>
            <a:off x="838200" y="105970"/>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a:t>Timeline and tasks repartition</a:t>
            </a:r>
            <a:endParaRPr kumimoji="1" lang="zh-CN" altLang="en-US" dirty="0"/>
          </a:p>
        </p:txBody>
      </p:sp>
      <p:graphicFrame>
        <p:nvGraphicFramePr>
          <p:cNvPr id="20" name="内容占位符 3">
            <a:extLst>
              <a:ext uri="{FF2B5EF4-FFF2-40B4-BE49-F238E27FC236}">
                <a16:creationId xmlns:a16="http://schemas.microsoft.com/office/drawing/2014/main" id="{7B14FF4C-E0C4-B044-BAD5-C8B3E3A62F5E}"/>
              </a:ext>
            </a:extLst>
          </p:cNvPr>
          <p:cNvGraphicFramePr>
            <a:graphicFrameLocks/>
          </p:cNvGraphicFramePr>
          <p:nvPr/>
        </p:nvGraphicFramePr>
        <p:xfrm>
          <a:off x="407251" y="1121133"/>
          <a:ext cx="6728655" cy="4442814"/>
        </p:xfrm>
        <a:graphic>
          <a:graphicData uri="http://schemas.openxmlformats.org/drawingml/2006/table">
            <a:tbl>
              <a:tblPr/>
              <a:tblGrid>
                <a:gridCol w="1708415">
                  <a:extLst>
                    <a:ext uri="{9D8B030D-6E8A-4147-A177-3AD203B41FA5}">
                      <a16:colId xmlns:a16="http://schemas.microsoft.com/office/drawing/2014/main" val="3796100417"/>
                    </a:ext>
                  </a:extLst>
                </a:gridCol>
                <a:gridCol w="916641">
                  <a:extLst>
                    <a:ext uri="{9D8B030D-6E8A-4147-A177-3AD203B41FA5}">
                      <a16:colId xmlns:a16="http://schemas.microsoft.com/office/drawing/2014/main" val="2138545697"/>
                    </a:ext>
                  </a:extLst>
                </a:gridCol>
                <a:gridCol w="648931">
                  <a:extLst>
                    <a:ext uri="{9D8B030D-6E8A-4147-A177-3AD203B41FA5}">
                      <a16:colId xmlns:a16="http://schemas.microsoft.com/office/drawing/2014/main" val="1009065583"/>
                    </a:ext>
                  </a:extLst>
                </a:gridCol>
                <a:gridCol w="3454668">
                  <a:extLst>
                    <a:ext uri="{9D8B030D-6E8A-4147-A177-3AD203B41FA5}">
                      <a16:colId xmlns:a16="http://schemas.microsoft.com/office/drawing/2014/main" val="2240688040"/>
                    </a:ext>
                  </a:extLst>
                </a:gridCol>
              </a:tblGrid>
              <a:tr h="229632">
                <a:tc>
                  <a:txBody>
                    <a:bodyPr/>
                    <a:lstStyle/>
                    <a:p>
                      <a:pPr marL="0" marR="0" fontAlgn="t">
                        <a:spcBef>
                          <a:spcPts val="0"/>
                        </a:spcBef>
                        <a:spcAft>
                          <a:spcPts val="0"/>
                        </a:spcAft>
                      </a:pPr>
                      <a:r>
                        <a:rPr lang="zh-CN" sz="1100" b="1">
                          <a:effectLst/>
                          <a:ea typeface="Microsoft YaHei" panose="020B0503020204020204" pitchFamily="34" charset="-122"/>
                        </a:rPr>
                        <a:t>Tasks</a:t>
                      </a:r>
                      <a:endParaRPr lang="zh-CN" sz="1100">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b="1">
                          <a:effectLst/>
                          <a:ea typeface="Microsoft YaHei" panose="020B0503020204020204" pitchFamily="34" charset="-122"/>
                        </a:rPr>
                        <a:t>Duration</a:t>
                      </a:r>
                      <a:endParaRPr lang="zh-CN" sz="1100">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b="1">
                          <a:effectLst/>
                          <a:ea typeface="Microsoft YaHei" panose="020B0503020204020204" pitchFamily="34" charset="-122"/>
                        </a:rPr>
                        <a:t>Check</a:t>
                      </a:r>
                      <a:endParaRPr lang="zh-CN" sz="1100">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b="1">
                          <a:effectLst/>
                          <a:ea typeface="Microsoft YaHei" panose="020B0503020204020204" pitchFamily="34" charset="-122"/>
                        </a:rPr>
                        <a:t>Note</a:t>
                      </a:r>
                      <a:endParaRPr lang="zh-CN" sz="1100">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45587000"/>
                  </a:ext>
                </a:extLst>
              </a:tr>
              <a:tr h="372611">
                <a:tc>
                  <a:txBody>
                    <a:bodyPr/>
                    <a:lstStyle/>
                    <a:p>
                      <a:pPr marL="0" marR="0" fontAlgn="t">
                        <a:spcBef>
                          <a:spcPts val="0"/>
                        </a:spcBef>
                        <a:spcAft>
                          <a:spcPts val="0"/>
                        </a:spcAft>
                      </a:pPr>
                      <a:r>
                        <a:rPr lang="zh-CN" sz="1100" dirty="0">
                          <a:effectLst/>
                          <a:ea typeface="Microsoft YaHei" panose="020B0503020204020204" pitchFamily="34" charset="-122"/>
                        </a:rPr>
                        <a:t>- Choose a dataset</a:t>
                      </a:r>
                    </a:p>
                    <a:p>
                      <a:pPr marL="0" marR="0" fontAlgn="t">
                        <a:spcBef>
                          <a:spcPts val="0"/>
                        </a:spcBef>
                        <a:spcAft>
                          <a:spcPts val="0"/>
                        </a:spcAft>
                      </a:pPr>
                      <a:r>
                        <a:rPr lang="zh-CN" sz="1100" dirty="0">
                          <a:effectLst/>
                          <a:ea typeface="Microsoft YaHei" panose="020B0503020204020204" pitchFamily="34" charset="-122"/>
                        </a:rPr>
                        <a:t>- Draw UML diagrams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1 week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57884088"/>
                  </a:ext>
                </a:extLst>
              </a:tr>
              <a:tr h="944526">
                <a:tc>
                  <a:txBody>
                    <a:bodyPr/>
                    <a:lstStyle/>
                    <a:p>
                      <a:pPr marL="0" marR="0" fontAlgn="t">
                        <a:spcBef>
                          <a:spcPts val="0"/>
                        </a:spcBef>
                        <a:spcAft>
                          <a:spcPts val="0"/>
                        </a:spcAft>
                      </a:pPr>
                      <a:r>
                        <a:rPr lang="zh-CN" sz="1100">
                          <a:effectLst/>
                          <a:ea typeface="Microsoft YaHei" panose="020B0503020204020204" pitchFamily="34" charset="-122"/>
                        </a:rPr>
                        <a:t>- Confirm the technology stack</a:t>
                      </a:r>
                    </a:p>
                    <a:p>
                      <a:pPr marL="0" marR="0" fontAlgn="t">
                        <a:spcBef>
                          <a:spcPts val="0"/>
                        </a:spcBef>
                        <a:spcAft>
                          <a:spcPts val="0"/>
                        </a:spcAft>
                      </a:pPr>
                      <a:r>
                        <a:rPr lang="zh-CN" sz="1100">
                          <a:effectLst/>
                          <a:ea typeface="Microsoft YaHei" panose="020B0503020204020204" pitchFamily="34" charset="-122"/>
                        </a:rPr>
                        <a:t>- Configure the environment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3 days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 flask: to build back end.</a:t>
                      </a:r>
                    </a:p>
                    <a:p>
                      <a:pPr marL="0" marR="0" fontAlgn="t">
                        <a:spcBef>
                          <a:spcPts val="0"/>
                        </a:spcBef>
                        <a:spcAft>
                          <a:spcPts val="0"/>
                        </a:spcAft>
                      </a:pPr>
                      <a:r>
                        <a:rPr lang="zh-CN" sz="1100">
                          <a:effectLst/>
                          <a:ea typeface="Microsoft YaHei" panose="020B0503020204020204" pitchFamily="34" charset="-122"/>
                        </a:rPr>
                        <a:t>- bootstrap,jquery,html,css: to build the front end.</a:t>
                      </a:r>
                    </a:p>
                    <a:p>
                      <a:pPr marL="0" marR="0" fontAlgn="t">
                        <a:spcBef>
                          <a:spcPts val="0"/>
                        </a:spcBef>
                        <a:spcAft>
                          <a:spcPts val="0"/>
                        </a:spcAft>
                      </a:pPr>
                      <a:r>
                        <a:rPr lang="zh-CN" sz="1100">
                          <a:effectLst/>
                          <a:ea typeface="Microsoft YaHei" panose="020B0503020204020204" pitchFamily="34" charset="-122"/>
                        </a:rPr>
                        <a:t>- nginx,gunicorn: to deploy the project.</a:t>
                      </a:r>
                    </a:p>
                    <a:p>
                      <a:pPr marL="342900" rtl="0" fontAlgn="ctr">
                        <a:spcBef>
                          <a:spcPts val="0"/>
                        </a:spcBef>
                        <a:spcAft>
                          <a:spcPts val="0"/>
                        </a:spcAft>
                        <a:buFont typeface="Arial" panose="020B0604020202020204" pitchFamily="34" charset="0"/>
                        <a:buChar char="•"/>
                      </a:pPr>
                      <a:r>
                        <a:rPr lang="zh-CN" sz="1100">
                          <a:effectLst/>
                          <a:ea typeface="Microsoft YaHei" panose="020B0503020204020204" pitchFamily="34" charset="-122"/>
                        </a:rPr>
                        <a:t>Tencent</a:t>
                      </a:r>
                      <a:r>
                        <a:rPr lang="en-US" sz="1100">
                          <a:effectLst/>
                          <a:ea typeface="Microsoft YaHei" panose="020B0503020204020204" pitchFamily="34" charset="-122"/>
                        </a:rPr>
                        <a:t> Cloud Domain Name Service and DNS</a:t>
                      </a:r>
                      <a:endParaRPr lang="zh-CN">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85156935"/>
                  </a:ext>
                </a:extLst>
              </a:tr>
              <a:tr h="1230483">
                <a:tc>
                  <a:txBody>
                    <a:bodyPr/>
                    <a:lstStyle/>
                    <a:p>
                      <a:pPr marL="0" marR="0" fontAlgn="t">
                        <a:spcBef>
                          <a:spcPts val="0"/>
                        </a:spcBef>
                        <a:spcAft>
                          <a:spcPts val="0"/>
                        </a:spcAft>
                      </a:pPr>
                      <a:r>
                        <a:rPr lang="zh-CN" sz="1100" dirty="0">
                          <a:effectLst/>
                          <a:ea typeface="Microsoft YaHei" panose="020B0503020204020204" pitchFamily="34" charset="-122"/>
                        </a:rPr>
                        <a:t>- Learn related knowledge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4 days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Calibri" panose="020F0502020204030204" pitchFamily="34" charset="0"/>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 sklearn：to build Machine Learning models</a:t>
                      </a:r>
                    </a:p>
                    <a:p>
                      <a:pPr marL="0" marR="0" fontAlgn="t">
                        <a:spcBef>
                          <a:spcPts val="0"/>
                        </a:spcBef>
                        <a:spcAft>
                          <a:spcPts val="0"/>
                        </a:spcAft>
                      </a:pPr>
                      <a:r>
                        <a:rPr lang="zh-CN" sz="1100" dirty="0">
                          <a:effectLst/>
                          <a:ea typeface="Microsoft YaHei" panose="020B0503020204020204" pitchFamily="34" charset="-122"/>
                        </a:rPr>
                        <a:t>- pandas：to process the dataset</a:t>
                      </a:r>
                    </a:p>
                    <a:p>
                      <a:pPr marL="0" marR="0" fontAlgn="t">
                        <a:spcBef>
                          <a:spcPts val="0"/>
                        </a:spcBef>
                        <a:spcAft>
                          <a:spcPts val="0"/>
                        </a:spcAft>
                      </a:pPr>
                      <a:r>
                        <a:rPr lang="zh-CN" sz="1100" dirty="0">
                          <a:effectLst/>
                          <a:ea typeface="Microsoft YaHei" panose="020B0503020204020204" pitchFamily="34" charset="-122"/>
                        </a:rPr>
                        <a:t>- Google Maps: to show the accidents on maps </a:t>
                      </a:r>
                    </a:p>
                    <a:p>
                      <a:pPr marL="0" marR="0" fontAlgn="t">
                        <a:spcBef>
                          <a:spcPts val="0"/>
                        </a:spcBef>
                        <a:spcAft>
                          <a:spcPts val="0"/>
                        </a:spcAft>
                      </a:pPr>
                      <a:r>
                        <a:rPr lang="zh-CN" sz="1100" dirty="0">
                          <a:effectLst/>
                          <a:ea typeface="Microsoft YaHei" panose="020B0503020204020204" pitchFamily="34" charset="-122"/>
                        </a:rPr>
                        <a:t>- Baidu Echarts and Python matplotlib: Visualize the data and prediction</a:t>
                      </a:r>
                    </a:p>
                    <a:p>
                      <a:pPr marL="0" marR="0" fontAlgn="t">
                        <a:spcBef>
                          <a:spcPts val="0"/>
                        </a:spcBef>
                        <a:spcAft>
                          <a:spcPts val="0"/>
                        </a:spcAft>
                      </a:pPr>
                      <a:r>
                        <a:rPr lang="zh-CN" sz="1100" dirty="0">
                          <a:effectLst/>
                          <a:ea typeface="Microsoft YaHei" panose="020B0503020204020204" pitchFamily="34" charset="-122"/>
                        </a:rPr>
                        <a:t>- GEOJSON &amp; GEOCODING: data format or method for Maps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68195329"/>
                  </a:ext>
                </a:extLst>
              </a:tr>
              <a:tr h="658568">
                <a:tc>
                  <a:txBody>
                    <a:bodyPr/>
                    <a:lstStyle/>
                    <a:p>
                      <a:pPr marL="0" marR="0" fontAlgn="t">
                        <a:spcBef>
                          <a:spcPts val="0"/>
                        </a:spcBef>
                        <a:spcAft>
                          <a:spcPts val="0"/>
                        </a:spcAft>
                      </a:pPr>
                      <a:r>
                        <a:rPr lang="zh-CN" sz="1100">
                          <a:effectLst/>
                          <a:ea typeface="Microsoft YaHei" panose="020B0503020204020204" pitchFamily="34" charset="-122"/>
                        </a:rPr>
                        <a:t>- Data processing</a:t>
                      </a:r>
                    </a:p>
                    <a:p>
                      <a:pPr marL="0" marR="0" fontAlgn="t">
                        <a:spcBef>
                          <a:spcPts val="0"/>
                        </a:spcBef>
                        <a:spcAft>
                          <a:spcPts val="0"/>
                        </a:spcAft>
                      </a:pPr>
                      <a:r>
                        <a:rPr lang="zh-CN" sz="1100">
                          <a:effectLst/>
                          <a:ea typeface="Microsoft YaHei" panose="020B0503020204020204" pitchFamily="34" charset="-122"/>
                        </a:rPr>
                        <a:t>- Make GUI (The website)</a:t>
                      </a:r>
                    </a:p>
                    <a:p>
                      <a:pPr marL="0" marR="0" fontAlgn="t">
                        <a:spcBef>
                          <a:spcPts val="0"/>
                        </a:spcBef>
                        <a:spcAft>
                          <a:spcPts val="0"/>
                        </a:spcAft>
                      </a:pPr>
                      <a:r>
                        <a:rPr lang="zh-CN" sz="1100">
                          <a:effectLst/>
                          <a:ea typeface="Microsoft YaHei" panose="020B0503020204020204" pitchFamily="34" charset="-122"/>
                        </a:rPr>
                        <a:t>- Visualizaiton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2 weeks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Calibri" panose="020F0502020204030204" pitchFamily="34" charset="0"/>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Please turn to </a:t>
                      </a:r>
                      <a:r>
                        <a:rPr lang="zh-CN" sz="1100" b="1" dirty="0">
                          <a:effectLst/>
                          <a:ea typeface="Microsoft YaHei" panose="020B0503020204020204" pitchFamily="34" charset="-122"/>
                        </a:rPr>
                        <a:t>Subtask List</a:t>
                      </a:r>
                      <a:r>
                        <a:rPr lang="zh-CN" sz="1100" dirty="0">
                          <a:effectLst/>
                          <a:ea typeface="Microsoft YaHei" panose="020B0503020204020204" pitchFamily="34" charset="-122"/>
                        </a:rPr>
                        <a:t> below for subtasks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61483255"/>
                  </a:ext>
                </a:extLst>
              </a:tr>
              <a:tr h="372611">
                <a:tc>
                  <a:txBody>
                    <a:bodyPr/>
                    <a:lstStyle/>
                    <a:p>
                      <a:pPr marL="0" marR="0" fontAlgn="t">
                        <a:spcBef>
                          <a:spcPts val="0"/>
                        </a:spcBef>
                        <a:spcAft>
                          <a:spcPts val="0"/>
                        </a:spcAft>
                      </a:pPr>
                      <a:r>
                        <a:rPr lang="zh-CN" sz="1100">
                          <a:effectLst/>
                          <a:ea typeface="Microsoft YaHei" panose="020B0503020204020204" pitchFamily="34" charset="-122"/>
                        </a:rPr>
                        <a:t>- Docs and PowerPoint Slides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3 days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Calibri" panose="020F0502020204030204" pitchFamily="34" charset="0"/>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59259089"/>
                  </a:ext>
                </a:extLst>
              </a:tr>
              <a:tr h="359613">
                <a:tc>
                  <a:txBody>
                    <a:bodyPr/>
                    <a:lstStyle/>
                    <a:p>
                      <a:pPr marL="0" marR="0" fontAlgn="t">
                        <a:spcBef>
                          <a:spcPts val="0"/>
                        </a:spcBef>
                        <a:spcAft>
                          <a:spcPts val="0"/>
                        </a:spcAft>
                      </a:pPr>
                      <a:r>
                        <a:rPr lang="zh-CN" sz="1050" b="1">
                          <a:solidFill>
                            <a:srgbClr val="000000"/>
                          </a:solidFill>
                          <a:effectLst/>
                          <a:ea typeface="-apple-system"/>
                        </a:rPr>
                        <a:t>Total</a:t>
                      </a:r>
                      <a:endParaRPr lang="zh-CN" sz="1050">
                        <a:solidFill>
                          <a:srgbClr val="000000"/>
                        </a:solidFill>
                        <a:effectLst/>
                        <a:ea typeface="-apple-system"/>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zh-CN" sz="1050" b="1">
                          <a:solidFill>
                            <a:srgbClr val="000000"/>
                          </a:solidFill>
                          <a:effectLst/>
                          <a:ea typeface="-apple-system"/>
                        </a:rPr>
                        <a:t>Around 38 days</a:t>
                      </a:r>
                      <a:endParaRPr lang="zh-CN" sz="1050">
                        <a:solidFill>
                          <a:srgbClr val="000000"/>
                        </a:solidFill>
                        <a:effectLst/>
                        <a:ea typeface="-apple-system"/>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zh-CN" sz="1100">
                          <a:effectLst/>
                          <a:ea typeface="Calibri" panose="020F0502020204030204" pitchFamily="34" charset="0"/>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zh-CN" sz="1100" dirty="0">
                          <a:effectLst/>
                          <a:ea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61480077"/>
                  </a:ext>
                </a:extLst>
              </a:tr>
            </a:tbl>
          </a:graphicData>
        </a:graphic>
      </p:graphicFrame>
    </p:spTree>
    <p:extLst>
      <p:ext uri="{BB962C8B-B14F-4D97-AF65-F5344CB8AC3E}">
        <p14:creationId xmlns:p14="http://schemas.microsoft.com/office/powerpoint/2010/main" val="4087421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42EFFFE-D590-2443-BC44-E3E19D82EBD3}"/>
              </a:ext>
            </a:extLst>
          </p:cNvPr>
          <p:cNvPicPr>
            <a:picLocks noChangeAspect="1"/>
          </p:cNvPicPr>
          <p:nvPr/>
        </p:nvPicPr>
        <p:blipFill>
          <a:blip r:embed="rId2"/>
          <a:stretch>
            <a:fillRect/>
          </a:stretch>
        </p:blipFill>
        <p:spPr>
          <a:xfrm rot="663878">
            <a:off x="5752819" y="3120551"/>
            <a:ext cx="5525062" cy="3831615"/>
          </a:xfrm>
          <a:prstGeom prst="rect">
            <a:avLst/>
          </a:prstGeom>
        </p:spPr>
      </p:pic>
      <p:sp>
        <p:nvSpPr>
          <p:cNvPr id="2" name="标题 1">
            <a:extLst>
              <a:ext uri="{FF2B5EF4-FFF2-40B4-BE49-F238E27FC236}">
                <a16:creationId xmlns:a16="http://schemas.microsoft.com/office/drawing/2014/main" id="{74CC36B2-625F-D34A-AC92-7B3442F4695B}"/>
              </a:ext>
            </a:extLst>
          </p:cNvPr>
          <p:cNvSpPr>
            <a:spLocks noGrp="1"/>
          </p:cNvSpPr>
          <p:nvPr>
            <p:ph type="title"/>
          </p:nvPr>
        </p:nvSpPr>
        <p:spPr>
          <a:xfrm>
            <a:off x="984250" y="518318"/>
            <a:ext cx="7886700" cy="1104636"/>
          </a:xfrm>
        </p:spPr>
        <p:txBody>
          <a:bodyPr/>
          <a:lstStyle/>
          <a:p>
            <a:r>
              <a:rPr kumimoji="1" lang="en-US" altLang="zh-CN" dirty="0"/>
              <a:t>Conclusions</a:t>
            </a:r>
            <a:endParaRPr kumimoji="1" lang="zh-CN" altLang="en-US" dirty="0"/>
          </a:p>
        </p:txBody>
      </p:sp>
      <p:sp>
        <p:nvSpPr>
          <p:cNvPr id="3" name="内容占位符 2">
            <a:extLst>
              <a:ext uri="{FF2B5EF4-FFF2-40B4-BE49-F238E27FC236}">
                <a16:creationId xmlns:a16="http://schemas.microsoft.com/office/drawing/2014/main" id="{41503146-D6A9-7A49-9770-D258DECC9EE7}"/>
              </a:ext>
            </a:extLst>
          </p:cNvPr>
          <p:cNvSpPr>
            <a:spLocks noGrp="1"/>
          </p:cNvSpPr>
          <p:nvPr>
            <p:ph idx="1"/>
          </p:nvPr>
        </p:nvSpPr>
        <p:spPr>
          <a:xfrm>
            <a:off x="628650" y="1521354"/>
            <a:ext cx="7886700" cy="3145649"/>
          </a:xfrm>
        </p:spPr>
        <p:txBody>
          <a:bodyPr>
            <a:normAutofit lnSpcReduction="10000"/>
          </a:bodyPr>
          <a:lstStyle/>
          <a:p>
            <a:r>
              <a:rPr kumimoji="1" lang="en" altLang="zh-CN" dirty="0"/>
              <a:t>In this project, we</a:t>
            </a:r>
            <a:r>
              <a:rPr kumimoji="1" lang="zh-CN" altLang="en-US" dirty="0"/>
              <a:t> </a:t>
            </a:r>
            <a:r>
              <a:rPr kumimoji="1" lang="en-US" altLang="zh-CN" dirty="0"/>
              <a:t>concentrate</a:t>
            </a:r>
            <a:r>
              <a:rPr kumimoji="1" lang="zh-CN" altLang="en-US" dirty="0"/>
              <a:t> </a:t>
            </a:r>
            <a:r>
              <a:rPr kumimoji="1" lang="en-US" altLang="zh-CN" dirty="0"/>
              <a:t>on</a:t>
            </a:r>
            <a:r>
              <a:rPr kumimoji="1" lang="en" altLang="zh-CN" dirty="0"/>
              <a:t> data</a:t>
            </a:r>
            <a:r>
              <a:rPr kumimoji="1" lang="zh-CN" altLang="en-US" dirty="0"/>
              <a:t> </a:t>
            </a:r>
            <a:r>
              <a:rPr kumimoji="1" lang="en" altLang="zh-CN" dirty="0"/>
              <a:t>process</a:t>
            </a:r>
            <a:r>
              <a:rPr kumimoji="1" lang="en-US" altLang="zh-CN" dirty="0" err="1"/>
              <a:t>ing</a:t>
            </a:r>
            <a:r>
              <a:rPr kumimoji="1" lang="en" altLang="zh-CN" dirty="0"/>
              <a:t> and machine learning. Through this 50-day study, </a:t>
            </a:r>
            <a:r>
              <a:rPr kumimoji="1" lang="en-US" altLang="zh-CN" dirty="0"/>
              <a:t>we</a:t>
            </a:r>
            <a:r>
              <a:rPr kumimoji="1" lang="zh-CN" altLang="en-US" dirty="0"/>
              <a:t> </a:t>
            </a:r>
            <a:r>
              <a:rPr kumimoji="1" lang="en" altLang="zh-CN" dirty="0"/>
              <a:t>learned about the construction of machine learning models and </a:t>
            </a:r>
            <a:r>
              <a:rPr kumimoji="1" lang="en-US" altLang="zh-CN" dirty="0"/>
              <a:t>useful</a:t>
            </a:r>
            <a:r>
              <a:rPr kumimoji="1" lang="en" altLang="zh-CN" dirty="0"/>
              <a:t> data processing knowledge. </a:t>
            </a:r>
            <a:r>
              <a:rPr kumimoji="1" lang="en-US" altLang="zh-CN" dirty="0"/>
              <a:t>we</a:t>
            </a:r>
            <a:r>
              <a:rPr kumimoji="1" lang="en" altLang="zh-CN" dirty="0"/>
              <a:t> has a certain understanding </a:t>
            </a:r>
            <a:r>
              <a:rPr kumimoji="1" lang="en-US" altLang="zh-CN" dirty="0"/>
              <a:t>about</a:t>
            </a:r>
            <a:r>
              <a:rPr kumimoji="1" lang="zh-CN" altLang="en-US" dirty="0"/>
              <a:t> </a:t>
            </a:r>
            <a:r>
              <a:rPr kumimoji="1" lang="en" altLang="zh-CN" dirty="0"/>
              <a:t>data cleaning</a:t>
            </a:r>
            <a:r>
              <a:rPr kumimoji="1" lang="zh-CN" altLang="en-US" dirty="0"/>
              <a:t> </a:t>
            </a:r>
            <a:r>
              <a:rPr kumimoji="1" lang="en-US" altLang="zh-CN" dirty="0"/>
              <a:t>and</a:t>
            </a:r>
            <a:r>
              <a:rPr kumimoji="1" lang="zh-CN" altLang="en-US" dirty="0"/>
              <a:t> </a:t>
            </a:r>
            <a:r>
              <a:rPr kumimoji="1" lang="en" altLang="zh-CN" dirty="0"/>
              <a:t> data reduction</a:t>
            </a:r>
            <a:r>
              <a:rPr kumimoji="1" lang="en-US" altLang="zh-CN" dirty="0"/>
              <a:t>.</a:t>
            </a:r>
            <a:r>
              <a:rPr kumimoji="1" lang="zh-CN" altLang="en-US" dirty="0"/>
              <a:t> </a:t>
            </a:r>
            <a:r>
              <a:rPr kumimoji="1" lang="en" altLang="zh-CN" dirty="0"/>
              <a:t>Through the establishment of a machine learning model, we learned about regression and classification algorithms and evaluation methods of models.</a:t>
            </a:r>
          </a:p>
          <a:p>
            <a:r>
              <a:rPr kumimoji="1" lang="en" altLang="zh-CN" dirty="0"/>
              <a:t>Technology has changed </a:t>
            </a:r>
            <a:r>
              <a:rPr kumimoji="1" lang="en-US" altLang="zh-CN" dirty="0"/>
              <a:t>our</a:t>
            </a:r>
            <a:r>
              <a:rPr kumimoji="1" lang="zh-CN" altLang="en-US" dirty="0"/>
              <a:t> </a:t>
            </a:r>
            <a:r>
              <a:rPr kumimoji="1" lang="en" altLang="zh-CN" dirty="0"/>
              <a:t>life</a:t>
            </a:r>
            <a:r>
              <a:rPr kumimoji="1" lang="en-US" altLang="zh-CN" dirty="0"/>
              <a:t>,</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cars.</a:t>
            </a:r>
            <a:r>
              <a:rPr kumimoji="1" lang="zh-CN" altLang="en-US" dirty="0"/>
              <a:t> </a:t>
            </a:r>
            <a:r>
              <a:rPr kumimoji="1" lang="en-US" altLang="zh-CN" dirty="0"/>
              <a:t>Technology</a:t>
            </a:r>
            <a:r>
              <a:rPr kumimoji="1" lang="zh-CN" altLang="en-US" dirty="0"/>
              <a:t> </a:t>
            </a:r>
            <a:r>
              <a:rPr kumimoji="1" lang="en-US" altLang="zh-CN" dirty="0"/>
              <a:t>is</a:t>
            </a:r>
            <a:r>
              <a:rPr kumimoji="1" lang="zh-CN" altLang="en-US" dirty="0"/>
              <a:t> </a:t>
            </a:r>
            <a:r>
              <a:rPr kumimoji="1" lang="en-US" altLang="zh-CN" dirty="0"/>
              <a:t>keeping</a:t>
            </a:r>
            <a:r>
              <a:rPr kumimoji="1" lang="zh-CN" altLang="en-US" dirty="0"/>
              <a:t> </a:t>
            </a:r>
            <a:r>
              <a:rPr kumimoji="1" lang="en-US" altLang="zh-CN" dirty="0"/>
              <a:t>changing</a:t>
            </a:r>
            <a:r>
              <a:rPr kumimoji="1" lang="zh-CN" altLang="en-US" dirty="0"/>
              <a:t> </a:t>
            </a:r>
            <a:r>
              <a:rPr kumimoji="1" lang="en-US" altLang="zh-CN" dirty="0"/>
              <a:t>our</a:t>
            </a:r>
            <a:r>
              <a:rPr kumimoji="1" lang="zh-CN" altLang="en-US" dirty="0"/>
              <a:t> </a:t>
            </a:r>
            <a:r>
              <a:rPr kumimoji="1" lang="en-US" altLang="zh-CN" dirty="0"/>
              <a:t>life</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machine</a:t>
            </a:r>
            <a:r>
              <a:rPr kumimoji="1" lang="zh-CN" altLang="en-US" dirty="0"/>
              <a:t> </a:t>
            </a:r>
            <a:r>
              <a:rPr kumimoji="1" lang="en-US" altLang="zh-CN" dirty="0"/>
              <a:t>learning</a:t>
            </a:r>
            <a:r>
              <a:rPr kumimoji="1" lang="en" altLang="zh-CN" dirty="0"/>
              <a:t>. We </a:t>
            </a:r>
            <a:r>
              <a:rPr kumimoji="1" lang="en-US" altLang="zh-CN" dirty="0"/>
              <a:t>do</a:t>
            </a:r>
            <a:r>
              <a:rPr kumimoji="1" lang="zh-CN" altLang="en-US" dirty="0"/>
              <a:t> </a:t>
            </a:r>
            <a:r>
              <a:rPr kumimoji="1" lang="en" altLang="zh-CN" dirty="0"/>
              <a:t>believe that after the continuous application of data mining and machine learning, we can make our lives better</a:t>
            </a:r>
            <a:r>
              <a:rPr kumimoji="1" lang="zh-CN" altLang="en-US" dirty="0"/>
              <a:t> </a:t>
            </a:r>
            <a:r>
              <a:rPr kumimoji="1" lang="en-US" altLang="zh-CN" dirty="0"/>
              <a:t>than</a:t>
            </a:r>
            <a:r>
              <a:rPr kumimoji="1" lang="zh-CN" altLang="en-US" dirty="0"/>
              <a:t> </a:t>
            </a:r>
            <a:r>
              <a:rPr kumimoji="1" lang="en-US" altLang="zh-CN" dirty="0"/>
              <a:t>better.</a:t>
            </a:r>
            <a:endParaRPr kumimoji="1" lang="en" altLang="zh-CN" dirty="0"/>
          </a:p>
        </p:txBody>
      </p:sp>
      <p:pic>
        <p:nvPicPr>
          <p:cNvPr id="6" name="图片 5">
            <a:extLst>
              <a:ext uri="{FF2B5EF4-FFF2-40B4-BE49-F238E27FC236}">
                <a16:creationId xmlns:a16="http://schemas.microsoft.com/office/drawing/2014/main" id="{AA676DC0-B28A-5B4B-8A08-049630AB53B1}"/>
              </a:ext>
            </a:extLst>
          </p:cNvPr>
          <p:cNvPicPr>
            <a:picLocks noChangeAspect="1"/>
          </p:cNvPicPr>
          <p:nvPr/>
        </p:nvPicPr>
        <p:blipFill>
          <a:blip r:embed="rId3"/>
          <a:stretch>
            <a:fillRect/>
          </a:stretch>
        </p:blipFill>
        <p:spPr>
          <a:xfrm>
            <a:off x="359376" y="680356"/>
            <a:ext cx="653449" cy="678961"/>
          </a:xfrm>
          <a:prstGeom prst="rect">
            <a:avLst/>
          </a:prstGeom>
        </p:spPr>
      </p:pic>
    </p:spTree>
    <p:extLst>
      <p:ext uri="{BB962C8B-B14F-4D97-AF65-F5344CB8AC3E}">
        <p14:creationId xmlns:p14="http://schemas.microsoft.com/office/powerpoint/2010/main" val="48384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BCF512-63DE-1C42-BA87-8C8D37E22561}"/>
              </a:ext>
            </a:extLst>
          </p:cNvPr>
          <p:cNvPicPr>
            <a:picLocks noChangeAspect="1"/>
          </p:cNvPicPr>
          <p:nvPr/>
        </p:nvPicPr>
        <p:blipFill>
          <a:blip r:embed="rId2"/>
          <a:stretch>
            <a:fillRect/>
          </a:stretch>
        </p:blipFill>
        <p:spPr>
          <a:xfrm>
            <a:off x="0" y="0"/>
            <a:ext cx="9144000" cy="5715000"/>
          </a:xfrm>
          <a:prstGeom prst="rect">
            <a:avLst/>
          </a:prstGeom>
        </p:spPr>
      </p:pic>
      <p:sp>
        <p:nvSpPr>
          <p:cNvPr id="2" name="标题 1">
            <a:extLst>
              <a:ext uri="{FF2B5EF4-FFF2-40B4-BE49-F238E27FC236}">
                <a16:creationId xmlns:a16="http://schemas.microsoft.com/office/drawing/2014/main" id="{DCD582E0-7097-C443-9F3A-ADA09645B9DE}"/>
              </a:ext>
            </a:extLst>
          </p:cNvPr>
          <p:cNvSpPr>
            <a:spLocks noGrp="1"/>
          </p:cNvSpPr>
          <p:nvPr>
            <p:ph type="ctrTitle"/>
          </p:nvPr>
        </p:nvSpPr>
        <p:spPr>
          <a:xfrm>
            <a:off x="1054417" y="837269"/>
            <a:ext cx="7963853" cy="1790700"/>
          </a:xfrm>
        </p:spPr>
        <p:txBody>
          <a:bodyPr>
            <a:normAutofit/>
          </a:bodyPr>
          <a:lstStyle/>
          <a:p>
            <a:pPr algn="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Accidents </a:t>
            </a:r>
            <a:b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b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Analysis &amp; Prediction</a:t>
            </a:r>
            <a:b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b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Thanks</a:t>
            </a:r>
            <a:r>
              <a:rPr lang="zh-CN" altLang="en-US"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 </a:t>
            </a: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for</a:t>
            </a:r>
            <a:r>
              <a:rPr lang="zh-CN" altLang="en-US"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 </a:t>
            </a: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your</a:t>
            </a:r>
            <a:r>
              <a:rPr lang="zh-CN" altLang="en-US"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 </a:t>
            </a: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listening</a:t>
            </a:r>
            <a:endParaRPr kumimoji="1" lang="zh-CN" altLang="en-US"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endParaRPr>
          </a:p>
        </p:txBody>
      </p:sp>
      <p:sp>
        <p:nvSpPr>
          <p:cNvPr id="3" name="副标题 2">
            <a:extLst>
              <a:ext uri="{FF2B5EF4-FFF2-40B4-BE49-F238E27FC236}">
                <a16:creationId xmlns:a16="http://schemas.microsoft.com/office/drawing/2014/main" id="{EF465C79-C7C7-5C41-9762-914190CA9392}"/>
              </a:ext>
            </a:extLst>
          </p:cNvPr>
          <p:cNvSpPr>
            <a:spLocks noGrp="1"/>
          </p:cNvSpPr>
          <p:nvPr>
            <p:ph type="subTitle" idx="1"/>
          </p:nvPr>
        </p:nvSpPr>
        <p:spPr>
          <a:xfrm>
            <a:off x="7478077" y="3016610"/>
            <a:ext cx="1540193" cy="72385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dirty="0"/>
              <a:t>Group 4</a:t>
            </a:r>
          </a:p>
          <a:p>
            <a:r>
              <a:rPr lang="en-US" altLang="zh-CN" dirty="0"/>
              <a:t>2019.6.13</a:t>
            </a:r>
            <a:endParaRPr lang="zh-CN" altLang="en-US" dirty="0"/>
          </a:p>
        </p:txBody>
      </p:sp>
      <p:pic>
        <p:nvPicPr>
          <p:cNvPr id="8" name="图片 7">
            <a:extLst>
              <a:ext uri="{FF2B5EF4-FFF2-40B4-BE49-F238E27FC236}">
                <a16:creationId xmlns:a16="http://schemas.microsoft.com/office/drawing/2014/main" id="{12C66A7F-8134-44C1-95DF-55E1546AD827}"/>
              </a:ext>
            </a:extLst>
          </p:cNvPr>
          <p:cNvPicPr>
            <a:picLocks noChangeAspect="1"/>
          </p:cNvPicPr>
          <p:nvPr/>
        </p:nvPicPr>
        <p:blipFill>
          <a:blip r:embed="rId3"/>
          <a:stretch>
            <a:fillRect/>
          </a:stretch>
        </p:blipFill>
        <p:spPr>
          <a:xfrm>
            <a:off x="7261191" y="4162385"/>
            <a:ext cx="963998" cy="1001634"/>
          </a:xfrm>
          <a:prstGeom prst="rect">
            <a:avLst/>
          </a:prstGeom>
        </p:spPr>
      </p:pic>
    </p:spTree>
    <p:extLst>
      <p:ext uri="{BB962C8B-B14F-4D97-AF65-F5344CB8AC3E}">
        <p14:creationId xmlns:p14="http://schemas.microsoft.com/office/powerpoint/2010/main" val="250097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935</TotalTime>
  <Words>3601</Words>
  <Application>Microsoft Macintosh PowerPoint</Application>
  <PresentationFormat>全屏显示(16:10)</PresentationFormat>
  <Paragraphs>385</Paragraphs>
  <Slides>97</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97</vt:i4>
      </vt:variant>
    </vt:vector>
  </HeadingPairs>
  <TitlesOfParts>
    <vt:vector size="107" baseType="lpstr">
      <vt:lpstr>-apple-system</vt:lpstr>
      <vt:lpstr>等线</vt:lpstr>
      <vt:lpstr>SimHei</vt:lpstr>
      <vt:lpstr>宋体</vt:lpstr>
      <vt:lpstr>Microsoft YaHei</vt:lpstr>
      <vt:lpstr>Microsoft YaHei</vt:lpstr>
      <vt:lpstr>Arial</vt:lpstr>
      <vt:lpstr>Calibri</vt:lpstr>
      <vt:lpstr>Calibri Light</vt:lpstr>
      <vt:lpstr>Office 主题​​</vt:lpstr>
      <vt:lpstr>Accidents  Analysis &amp; Prediction</vt:lpstr>
      <vt:lpstr>Introduction</vt:lpstr>
      <vt:lpstr>Initialization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processing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Machine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interface</vt:lpstr>
      <vt:lpstr>Visualization</vt:lpstr>
      <vt:lpstr>Analysis with Visualization - Tools</vt:lpstr>
      <vt:lpstr>① Clustering map with existing traffic accident data </vt:lpstr>
      <vt:lpstr>PowerPoint 演示文稿</vt:lpstr>
      <vt:lpstr>PowerPoint 演示文稿</vt:lpstr>
      <vt:lpstr>PowerPoint 演示文稿</vt:lpstr>
      <vt:lpstr>PowerPoint 演示文稿</vt:lpstr>
      <vt:lpstr>② Heat maps with exsisting accidents </vt:lpstr>
      <vt:lpstr>PowerPoint 演示文稿</vt:lpstr>
      <vt:lpstr>PowerPoint 演示文稿</vt:lpstr>
      <vt:lpstr>③ Calendar-type heat map of the number of deaths per day for the whole year of 2005-2016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④  Calendar-pie diagram with Inquiring about the number of traffic casualties per day of the month by month </vt:lpstr>
      <vt:lpstr>PowerPoint 演示文稿</vt:lpstr>
      <vt:lpstr>PowerPoint 演示文稿</vt:lpstr>
      <vt:lpstr>PowerPoint 演示文稿</vt:lpstr>
      <vt:lpstr>⑤ The Real-time prediction  Map of the probability of traffic accident </vt:lpstr>
      <vt:lpstr>PowerPoint 演示文稿</vt:lpstr>
      <vt:lpstr>⑥ Number of people predictive results visualization with radar diagram and location map </vt:lpstr>
      <vt:lpstr>⑦ Punch card with the data of Week and 24 hours from 2005 to 2016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Timeline and tasks repartition</vt:lpstr>
      <vt:lpstr>PowerPoint 演示文稿</vt:lpstr>
      <vt:lpstr>Conclusions</vt:lpstr>
      <vt:lpstr>Accidents  Analysis &amp; Prediction Thanks for your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基于豆瓣电影的 词汇挖掘分析 与可视化</dc:title>
  <dc:creator>何 书豪</dc:creator>
  <cp:lastModifiedBy>何 书豪</cp:lastModifiedBy>
  <cp:revision>21</cp:revision>
  <dcterms:created xsi:type="dcterms:W3CDTF">2019-04-17T08:23:57Z</dcterms:created>
  <dcterms:modified xsi:type="dcterms:W3CDTF">2019-06-13T09:28:19Z</dcterms:modified>
</cp:coreProperties>
</file>